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62" r:id="rId4"/>
  </p:sldMasterIdLst>
  <p:notesMasterIdLst>
    <p:notesMasterId r:id="rId17"/>
  </p:notesMasterIdLst>
  <p:handoutMasterIdLst>
    <p:handoutMasterId r:id="rId18"/>
  </p:handoutMasterIdLst>
  <p:sldIdLst>
    <p:sldId id="285" r:id="rId5"/>
    <p:sldId id="263" r:id="rId6"/>
    <p:sldId id="261" r:id="rId7"/>
    <p:sldId id="293" r:id="rId8"/>
    <p:sldId id="266" r:id="rId9"/>
    <p:sldId id="268" r:id="rId10"/>
    <p:sldId id="296" r:id="rId11"/>
    <p:sldId id="294" r:id="rId12"/>
    <p:sldId id="298" r:id="rId13"/>
    <p:sldId id="295" r:id="rId14"/>
    <p:sldId id="292" r:id="rId15"/>
    <p:sldId id="297" r:id="rId1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48" userDrawn="1">
          <p15:clr>
            <a:srgbClr val="A4A3A4"/>
          </p15:clr>
        </p15:guide>
        <p15:guide id="2" pos="2664" userDrawn="1">
          <p15:clr>
            <a:srgbClr val="A4A3A4"/>
          </p15:clr>
        </p15:guide>
        <p15:guide id="3" orient="horz" pos="2664" userDrawn="1">
          <p15:clr>
            <a:srgbClr val="A4A3A4"/>
          </p15:clr>
        </p15:guide>
        <p15:guide id="4" orient="horz" pos="32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768" y="96"/>
      </p:cViewPr>
      <p:guideLst>
        <p:guide orient="horz" pos="3648"/>
        <p:guide pos="2664"/>
        <p:guide orient="horz" pos="2664"/>
        <p:guide orient="horz" pos="326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3" d="100"/>
          <a:sy n="93" d="100"/>
        </p:scale>
        <p:origin x="370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Relationship Id="rId27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38D32CE2-6C64-40A5-9DAB-DD3946A432E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20569BD-8C5B-4110-9E60-C359DDF5614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58FE3F4-1E69-439A-8F2A-B946BC9F3105}" type="datetime1">
              <a:rPr lang="de-DE" smtClean="0"/>
              <a:t>15.04.2026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C05E23-8F29-4628-B4F0-7CBCB7658F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19335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FFDC419-5515-4F9F-9D60-C4057777976C}" type="datetime1">
              <a:rPr lang="de-DE" noProof="0" smtClean="0"/>
              <a:t>15.04.2026</a:t>
            </a:fld>
            <a:endParaRPr lang="de-DE" noProof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F4F1A11-BB96-443E-B274-982C61AA7E0D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1528962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F4F1A11-BB96-443E-B274-982C61AA7E0D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8707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F4F1A11-BB96-443E-B274-982C61AA7E0D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5184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F4F1A11-BB96-443E-B274-982C61AA7E0D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7441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F4F1A11-BB96-443E-B274-982C61AA7E0D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9874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F4F1A11-BB96-443E-B274-982C61AA7E0D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0075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F4F1A11-BB96-443E-B274-982C61AA7E0D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8066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F4F1A11-BB96-443E-B274-982C61AA7E0D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0004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F4F1A11-BB96-443E-B274-982C61AA7E0D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8133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576DD4-CE86-40E1-9CE7-07A44878E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3918D8F-0C75-4279-B90F-FDC77E96F5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F58B6EF-6C8C-4D91-807E-9ECF314CA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12BD72B-CDAF-44AD-A048-14197852F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MS Obertrum 2026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7183FFB-A1E9-4907-8CAC-D398D8071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019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9501E9-0E76-4E3A-9860-65A7F6E3B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DE34166-E249-4A6C-B83D-FD3FE05070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C24D4E1-5319-4F32-AE03-E9E38EFEC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5364665-8D84-4073-A3E1-E5B8CAD35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MS Obertrum 2026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D76CAF6-5215-4D09-BE3E-2194F320A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537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A358AD2-9057-437A-A4A4-4C61A19190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0B2DF97-F940-4A7E-BC25-59BE190D3C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36894D8-827D-4209-8609-1C3B7DD14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CB7CA15-0066-4B41-8E37-7B9C2CC0F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MS Obertrum 2026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F42EB5C-6FBF-4A2D-95C5-7E403EF0E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6157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56C2E115-5267-49A0-A702-59745AC649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21" name="Textplatzhalter 8">
            <a:extLst>
              <a:ext uri="{FF2B5EF4-FFF2-40B4-BE49-F238E27FC236}">
                <a16:creationId xmlns:a16="http://schemas.microsoft.com/office/drawing/2014/main" id="{04479580-C1B1-4B70-875C-70152944FD5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284355" y="4687178"/>
            <a:ext cx="1598515" cy="1681163"/>
          </a:xfrm>
        </p:spPr>
        <p:txBody>
          <a:bodyPr rtlCol="0">
            <a:noAutofit/>
          </a:bodyPr>
          <a:lstStyle>
            <a:lvl1pPr marL="0" indent="0">
              <a:buNone/>
              <a:defRPr sz="155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e-DE" noProof="0"/>
              <a:t>M</a:t>
            </a:r>
          </a:p>
        </p:txBody>
      </p:sp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1323CA5D-7F88-4E2C-B2E1-D03E010724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0172" y="1726672"/>
            <a:ext cx="1253665" cy="1681163"/>
          </a:xfrm>
        </p:spPr>
        <p:txBody>
          <a:bodyPr rtlCol="0">
            <a:noAutofit/>
          </a:bodyPr>
          <a:lstStyle>
            <a:lvl1pPr marL="0" indent="0">
              <a:buNone/>
              <a:defRPr sz="155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e-DE" noProof="0"/>
              <a:t>T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FDFF095-F8DE-447E-A83F-BD55BD03BE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03189" y="71740"/>
            <a:ext cx="1253665" cy="1681163"/>
          </a:xfrm>
        </p:spPr>
        <p:txBody>
          <a:bodyPr rtlCol="0">
            <a:noAutofit/>
          </a:bodyPr>
          <a:lstStyle>
            <a:lvl1pPr marL="0" indent="0">
              <a:buNone/>
              <a:defRPr sz="155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e-DE" noProof="0" dirty="0"/>
              <a:t>S</a:t>
            </a:r>
          </a:p>
        </p:txBody>
      </p:sp>
      <p:sp>
        <p:nvSpPr>
          <p:cNvPr id="20" name="Textplatzhalter 8">
            <a:extLst>
              <a:ext uri="{FF2B5EF4-FFF2-40B4-BE49-F238E27FC236}">
                <a16:creationId xmlns:a16="http://schemas.microsoft.com/office/drawing/2014/main" id="{FA2755C1-A0B6-448A-BE5D-4B492BB7BBE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693" y="2858632"/>
            <a:ext cx="1253665" cy="1681163"/>
          </a:xfrm>
        </p:spPr>
        <p:txBody>
          <a:bodyPr rtlCol="0">
            <a:noAutofit/>
          </a:bodyPr>
          <a:lstStyle>
            <a:lvl1pPr marL="0" indent="0">
              <a:buNone/>
              <a:defRPr sz="155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e-DE" noProof="0"/>
              <a:t>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87F3357-BDC3-43CE-89C0-05F5AB97337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73216" y="3667946"/>
            <a:ext cx="9285382" cy="1277857"/>
          </a:xfrm>
        </p:spPr>
        <p:txBody>
          <a:bodyPr rtlCol="0" anchor="ctr"/>
          <a:lstStyle>
            <a:lvl1pPr algn="l">
              <a:defRPr sz="6000" cap="all" baseline="0"/>
            </a:lvl1pPr>
          </a:lstStyle>
          <a:p>
            <a:pPr rtl="0"/>
            <a:r>
              <a:rPr lang="de-DE" noProof="0"/>
              <a:t>Titel durch Klicken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0EFD7F6-12F1-44A8-B26F-82773993F1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70418" y="5325276"/>
            <a:ext cx="3677297" cy="682094"/>
          </a:xfrm>
        </p:spPr>
        <p:txBody>
          <a:bodyPr rtlCol="0" anchor="ctr"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ZUM BEARBEITEN KLICKEN</a:t>
            </a:r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BE5B50AA-4BAC-4997-B444-E281DECD0DB4}"/>
              </a:ext>
            </a:extLst>
          </p:cNvPr>
          <p:cNvCxnSpPr>
            <a:cxnSpLocks/>
          </p:cNvCxnSpPr>
          <p:nvPr userDrawn="1"/>
        </p:nvCxnSpPr>
        <p:spPr>
          <a:xfrm>
            <a:off x="4579559" y="5744231"/>
            <a:ext cx="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B2DEC412-0EF3-4D93-AF25-A2D2F5A5093A}"/>
              </a:ext>
            </a:extLst>
          </p:cNvPr>
          <p:cNvCxnSpPr>
            <a:cxnSpLocks/>
          </p:cNvCxnSpPr>
          <p:nvPr userDrawn="1"/>
        </p:nvCxnSpPr>
        <p:spPr>
          <a:xfrm>
            <a:off x="2536371" y="2017985"/>
            <a:ext cx="0" cy="153432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1C2836A9-D1F4-4562-B95F-B7BF8F4713B5}"/>
              </a:ext>
            </a:extLst>
          </p:cNvPr>
          <p:cNvCxnSpPr>
            <a:cxnSpLocks/>
          </p:cNvCxnSpPr>
          <p:nvPr userDrawn="1"/>
        </p:nvCxnSpPr>
        <p:spPr>
          <a:xfrm flipH="1">
            <a:off x="4245428" y="5655432"/>
            <a:ext cx="331888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03033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58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-, Bild- und Inha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Bildplatzhalter 30">
            <a:extLst>
              <a:ext uri="{FF2B5EF4-FFF2-40B4-BE49-F238E27FC236}">
                <a16:creationId xmlns:a16="http://schemas.microsoft.com/office/drawing/2014/main" id="{A2B5F8DD-B338-48F8-9DF4-E1A31DFCB5B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" y="0"/>
            <a:ext cx="6694955" cy="6858000"/>
          </a:xfrm>
          <a:custGeom>
            <a:avLst/>
            <a:gdLst>
              <a:gd name="connsiteX0" fmla="*/ 0 w 6694955"/>
              <a:gd name="connsiteY0" fmla="*/ 0 h 6858000"/>
              <a:gd name="connsiteX1" fmla="*/ 6694955 w 6694955"/>
              <a:gd name="connsiteY1" fmla="*/ 0 h 6858000"/>
              <a:gd name="connsiteX2" fmla="*/ 2589160 w 6694955"/>
              <a:gd name="connsiteY2" fmla="*/ 6857732 h 6858000"/>
              <a:gd name="connsiteX3" fmla="*/ 0 w 66949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4955" h="6858000">
                <a:moveTo>
                  <a:pt x="0" y="0"/>
                </a:moveTo>
                <a:lnTo>
                  <a:pt x="6694955" y="0"/>
                </a:lnTo>
                <a:lnTo>
                  <a:pt x="2589160" y="6857732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de-DE" noProof="0"/>
          </a:p>
        </p:txBody>
      </p:sp>
      <p:sp>
        <p:nvSpPr>
          <p:cNvPr id="15" name="Textplatzhalt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44768" y="2069658"/>
            <a:ext cx="5042568" cy="345476"/>
          </a:xfrm>
        </p:spPr>
        <p:txBody>
          <a:bodyPr lIns="0" rtlCol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de-DE" noProof="0"/>
              <a:t>Untertitel durch Klicken hinzufügen</a:t>
            </a:r>
          </a:p>
        </p:txBody>
      </p:sp>
      <p:sp>
        <p:nvSpPr>
          <p:cNvPr id="17" name="Textplatzhalt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44768" y="2415134"/>
            <a:ext cx="5041422" cy="540104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e-DE" noProof="0"/>
              <a:t>Klicken Sie, um Text hinzuzufügen.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71633" y="690928"/>
            <a:ext cx="4501910" cy="732282"/>
          </a:xfrm>
        </p:spPr>
        <p:txBody>
          <a:bodyPr lIns="0" rtlCol="0" anchor="b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de-DE" noProof="0"/>
              <a:t>Titelmaster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pPr rtl="0"/>
            <a:r>
              <a:rPr lang="de-DE" dirty="0"/>
              <a:t>© MS Obertrum 2026</a:t>
            </a:r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20" name="Textplatzhalter 15">
            <a:extLst>
              <a:ext uri="{FF2B5EF4-FFF2-40B4-BE49-F238E27FC236}">
                <a16:creationId xmlns:a16="http://schemas.microsoft.com/office/drawing/2014/main" id="{E6C37A20-957D-4B0B-AC33-7DD21D99A6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00006" y="3587638"/>
            <a:ext cx="5042568" cy="320381"/>
          </a:xfrm>
        </p:spPr>
        <p:txBody>
          <a:bodyPr lIns="0" rtlCol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de-DE" noProof="0"/>
              <a:t>Untertitel durch Klicken hinzufügen</a:t>
            </a:r>
          </a:p>
        </p:txBody>
      </p:sp>
      <p:sp>
        <p:nvSpPr>
          <p:cNvPr id="21" name="Textplatzhalter 18">
            <a:extLst>
              <a:ext uri="{FF2B5EF4-FFF2-40B4-BE49-F238E27FC236}">
                <a16:creationId xmlns:a16="http://schemas.microsoft.com/office/drawing/2014/main" id="{D9C3D27C-5291-4A1A-83AC-B52D25F43D5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300007" y="3933114"/>
            <a:ext cx="5041422" cy="540104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e-DE" noProof="0"/>
              <a:t>Klicken Sie, um Text hinzuzufügen.</a:t>
            </a:r>
          </a:p>
        </p:txBody>
      </p:sp>
      <p:sp>
        <p:nvSpPr>
          <p:cNvPr id="24" name="Textplatzhalter 15">
            <a:extLst>
              <a:ext uri="{FF2B5EF4-FFF2-40B4-BE49-F238E27FC236}">
                <a16:creationId xmlns:a16="http://schemas.microsoft.com/office/drawing/2014/main" id="{BD09685A-53BF-4E9B-BD7F-C77B60165D2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98264" y="5105618"/>
            <a:ext cx="5042568" cy="320381"/>
          </a:xfrm>
        </p:spPr>
        <p:txBody>
          <a:bodyPr lIns="0" rtlCol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de-DE" noProof="0"/>
              <a:t>Untertitel durch Klicken hinzufügen</a:t>
            </a:r>
          </a:p>
        </p:txBody>
      </p:sp>
      <p:sp>
        <p:nvSpPr>
          <p:cNvPr id="25" name="Textplatzhalter 18">
            <a:extLst>
              <a:ext uri="{FF2B5EF4-FFF2-40B4-BE49-F238E27FC236}">
                <a16:creationId xmlns:a16="http://schemas.microsoft.com/office/drawing/2014/main" id="{2B757B2D-A738-401D-A78C-05475608F20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98264" y="5451094"/>
            <a:ext cx="5041422" cy="540104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e-DE" noProof="0"/>
              <a:t>Klicken Sie, um Text hinzuzufügen.</a:t>
            </a:r>
          </a:p>
        </p:txBody>
      </p:sp>
    </p:spTree>
    <p:extLst>
      <p:ext uri="{BB962C8B-B14F-4D97-AF65-F5344CB8AC3E}">
        <p14:creationId xmlns:p14="http://schemas.microsoft.com/office/powerpoint/2010/main" val="543056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ei Inhalte mit Titel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F24F48E-4E21-421F-A044-1D5C607BF74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096150" y="2172855"/>
            <a:ext cx="4114797" cy="2747962"/>
          </a:xfrm>
        </p:spPr>
        <p:txBody>
          <a:bodyPr rtlCol="0"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  <a:lvl2pPr marL="457200" indent="0">
              <a:lnSpc>
                <a:spcPct val="150000"/>
              </a:lnSpc>
              <a:buNone/>
              <a:defRPr sz="1200"/>
            </a:lvl2pPr>
            <a:lvl3pPr marL="914400" indent="0">
              <a:lnSpc>
                <a:spcPct val="150000"/>
              </a:lnSpc>
              <a:buNone/>
              <a:defRPr sz="1200"/>
            </a:lvl3pPr>
            <a:lvl4pPr marL="1371600" indent="0">
              <a:lnSpc>
                <a:spcPct val="150000"/>
              </a:lnSpc>
              <a:buNone/>
              <a:defRPr sz="1200"/>
            </a:lvl4pPr>
            <a:lvl5pPr marL="1828800" indent="0">
              <a:lnSpc>
                <a:spcPct val="150000"/>
              </a:lnSpc>
              <a:buNone/>
              <a:defRPr sz="1200"/>
            </a:lvl5pPr>
          </a:lstStyle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6C70E23-CF91-4792-9B98-182E6804BBC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239002" y="2172855"/>
            <a:ext cx="4114797" cy="2747962"/>
          </a:xfrm>
        </p:spPr>
        <p:txBody>
          <a:bodyPr rtlCol="0"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  <a:lvl2pPr marL="457200" indent="0">
              <a:lnSpc>
                <a:spcPct val="150000"/>
              </a:lnSpc>
              <a:buNone/>
              <a:defRPr sz="1200"/>
            </a:lvl2pPr>
            <a:lvl3pPr marL="914400" indent="0">
              <a:lnSpc>
                <a:spcPct val="150000"/>
              </a:lnSpc>
              <a:buNone/>
              <a:defRPr sz="1200"/>
            </a:lvl3pPr>
            <a:lvl4pPr marL="1371600" indent="0">
              <a:lnSpc>
                <a:spcPct val="150000"/>
              </a:lnSpc>
              <a:buNone/>
              <a:defRPr sz="1200"/>
            </a:lvl4pPr>
            <a:lvl5pPr marL="1828800" indent="0">
              <a:lnSpc>
                <a:spcPct val="150000"/>
              </a:lnSpc>
              <a:buNone/>
              <a:defRPr sz="1200"/>
            </a:lvl5pPr>
          </a:lstStyle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15A2875-2896-4182-BA30-FB502AC98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72769E-89D2-4868-B2CF-A0759A62C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77500" y="6356350"/>
            <a:ext cx="876300" cy="365125"/>
          </a:xfrm>
        </p:spPr>
        <p:txBody>
          <a:bodyPr rtlCol="0"/>
          <a:lstStyle/>
          <a:p>
            <a:pPr rtl="0"/>
            <a:fld id="{9FF96520-E4CE-4EAD-8ABF-1D2297D6B3AA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E0011F19-A2C9-4F67-A7F1-592B85FFBA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8032" y="187231"/>
            <a:ext cx="10134601" cy="924808"/>
          </a:xfrm>
        </p:spPr>
        <p:txBody>
          <a:bodyPr lIns="0" rtlCol="0">
            <a:normAutofit/>
          </a:bodyPr>
          <a:lstStyle>
            <a:lvl1pPr algn="ctr"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C7C8CFDC-095C-4312-A01D-7430D1FEAA6F}"/>
              </a:ext>
            </a:extLst>
          </p:cNvPr>
          <p:cNvCxnSpPr>
            <a:cxnSpLocks/>
          </p:cNvCxnSpPr>
          <p:nvPr userDrawn="1"/>
        </p:nvCxnSpPr>
        <p:spPr>
          <a:xfrm>
            <a:off x="6175332" y="1922462"/>
            <a:ext cx="0" cy="42545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>
            <a:extLst>
              <a:ext uri="{FF2B5EF4-FFF2-40B4-BE49-F238E27FC236}">
                <a16:creationId xmlns:a16="http://schemas.microsoft.com/office/drawing/2014/main" id="{6DE385DE-9334-4CED-AD7E-F63A320B0512}"/>
              </a:ext>
            </a:extLst>
          </p:cNvPr>
          <p:cNvSpPr/>
          <p:nvPr userDrawn="1"/>
        </p:nvSpPr>
        <p:spPr>
          <a:xfrm>
            <a:off x="0" y="1075349"/>
            <a:ext cx="12192000" cy="63341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211839B3-0E6A-4750-8862-3A55B0FEF98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108032" y="1262096"/>
            <a:ext cx="4114795" cy="493710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en-US" sz="180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 dirty="0"/>
              <a:t>Textmasterformat durch Klicken bearbeiten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E72DA832-BD58-447B-A20E-EA3A7F4EAFF0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7239002" y="1171151"/>
            <a:ext cx="4114797" cy="493710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en-US" sz="180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 dirty="0"/>
              <a:t>Textmasterformat durch Klicken bearbeiten</a:t>
            </a:r>
          </a:p>
        </p:txBody>
      </p:sp>
      <p:sp>
        <p:nvSpPr>
          <p:cNvPr id="11" name="Fußzeilenplatzhalter 7">
            <a:extLst>
              <a:ext uri="{FF2B5EF4-FFF2-40B4-BE49-F238E27FC236}">
                <a16:creationId xmlns:a16="http://schemas.microsoft.com/office/drawing/2014/main" id="{64EBCEB5-BD23-4BD0-BB31-DF6A631D5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6960" y="6365063"/>
            <a:ext cx="3038469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de-DE" dirty="0"/>
              <a:t>© MS Obertrum 2026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2899885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chlu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Bildplatzhalter 45">
            <a:extLst>
              <a:ext uri="{FF2B5EF4-FFF2-40B4-BE49-F238E27FC236}">
                <a16:creationId xmlns:a16="http://schemas.microsoft.com/office/drawing/2014/main" id="{D230F83A-5E75-4047-ADC0-05151570D70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485165" y="-25105"/>
            <a:ext cx="5765422" cy="6858000"/>
          </a:xfrm>
          <a:custGeom>
            <a:avLst/>
            <a:gdLst>
              <a:gd name="connsiteX0" fmla="*/ 4105955 w 5765422"/>
              <a:gd name="connsiteY0" fmla="*/ 0 h 6858000"/>
              <a:gd name="connsiteX1" fmla="*/ 5765422 w 5765422"/>
              <a:gd name="connsiteY1" fmla="*/ 0 h 6858000"/>
              <a:gd name="connsiteX2" fmla="*/ 5765422 w 5765422"/>
              <a:gd name="connsiteY2" fmla="*/ 6858000 h 6858000"/>
              <a:gd name="connsiteX3" fmla="*/ 0 w 576542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65422" h="6858000">
                <a:moveTo>
                  <a:pt x="4105955" y="0"/>
                </a:moveTo>
                <a:lnTo>
                  <a:pt x="5765422" y="0"/>
                </a:lnTo>
                <a:lnTo>
                  <a:pt x="576542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r">
              <a:buNone/>
              <a:defRPr/>
            </a:lvl1pPr>
          </a:lstStyle>
          <a:p>
            <a:pPr rtl="0"/>
            <a:endParaRPr lang="de-DE" noProof="0"/>
          </a:p>
        </p:txBody>
      </p:sp>
      <p:sp>
        <p:nvSpPr>
          <p:cNvPr id="30" name="Bildplatzhalter 29">
            <a:extLst>
              <a:ext uri="{FF2B5EF4-FFF2-40B4-BE49-F238E27FC236}">
                <a16:creationId xmlns:a16="http://schemas.microsoft.com/office/drawing/2014/main" id="{96FD6FB9-CD68-47AB-A03D-06B72104AF1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-11657" y="-16298"/>
            <a:ext cx="5555640" cy="6874299"/>
          </a:xfrm>
          <a:custGeom>
            <a:avLst/>
            <a:gdLst>
              <a:gd name="connsiteX0" fmla="*/ 0 w 5555640"/>
              <a:gd name="connsiteY0" fmla="*/ 0 h 6874299"/>
              <a:gd name="connsiteX1" fmla="*/ 5555640 w 5555640"/>
              <a:gd name="connsiteY1" fmla="*/ 8960 h 6874299"/>
              <a:gd name="connsiteX2" fmla="*/ 1445237 w 5555640"/>
              <a:gd name="connsiteY2" fmla="*/ 6874299 h 6874299"/>
              <a:gd name="connsiteX3" fmla="*/ 0 w 5555640"/>
              <a:gd name="connsiteY3" fmla="*/ 6874299 h 6874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5640" h="6874299">
                <a:moveTo>
                  <a:pt x="0" y="0"/>
                </a:moveTo>
                <a:lnTo>
                  <a:pt x="5555640" y="8960"/>
                </a:lnTo>
                <a:lnTo>
                  <a:pt x="1445237" y="6874299"/>
                </a:lnTo>
                <a:lnTo>
                  <a:pt x="0" y="6874299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de-DE" noProof="0"/>
          </a:p>
        </p:txBody>
      </p:sp>
      <p:sp>
        <p:nvSpPr>
          <p:cNvPr id="17" name="Textplatzhalt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61307" y="4277953"/>
            <a:ext cx="2310968" cy="470424"/>
          </a:xfrm>
        </p:spPr>
        <p:txBody>
          <a:bodyPr lIns="0" rtlCol="0">
            <a:normAutofit/>
          </a:bodyPr>
          <a:lstStyle>
            <a:lvl1pPr marL="0" indent="0" algn="l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e-DE" noProof="0"/>
              <a:t>Klicken Sie, um Text hinzuzufügen.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8747551" y="6361223"/>
            <a:ext cx="2743200" cy="365125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160723" y="6318250"/>
            <a:ext cx="1742505" cy="365125"/>
          </a:xfrm>
        </p:spPr>
        <p:txBody>
          <a:bodyPr rtlCol="0"/>
          <a:lstStyle/>
          <a:p>
            <a:pPr rtl="0"/>
            <a:r>
              <a:rPr lang="de-DE" dirty="0"/>
              <a:t>© MS Obertrum 2026</a:t>
            </a:r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610752" y="6354430"/>
            <a:ext cx="581247" cy="365125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B5CEABB6-07DC-46E8-9B57-56EC44A396E5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21" name="Textplatzhalter 18">
            <a:extLst>
              <a:ext uri="{FF2B5EF4-FFF2-40B4-BE49-F238E27FC236}">
                <a16:creationId xmlns:a16="http://schemas.microsoft.com/office/drawing/2014/main" id="{D9C3D27C-5291-4A1A-83AC-B52D25F43D5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56823" y="4752561"/>
            <a:ext cx="2310968" cy="470424"/>
          </a:xfrm>
        </p:spPr>
        <p:txBody>
          <a:bodyPr lIns="0" rtlCol="0">
            <a:normAutofit/>
          </a:bodyPr>
          <a:lstStyle>
            <a:lvl1pPr marL="0" indent="0" algn="l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e-DE" noProof="0"/>
              <a:t>Klicken Sie, um Text hinzuzufügen.</a:t>
            </a:r>
          </a:p>
        </p:txBody>
      </p:sp>
      <p:sp>
        <p:nvSpPr>
          <p:cNvPr id="25" name="Textplatzhalter 18">
            <a:extLst>
              <a:ext uri="{FF2B5EF4-FFF2-40B4-BE49-F238E27FC236}">
                <a16:creationId xmlns:a16="http://schemas.microsoft.com/office/drawing/2014/main" id="{2B757B2D-A738-401D-A78C-05475608F20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869713" y="5217644"/>
            <a:ext cx="2310968" cy="470424"/>
          </a:xfrm>
        </p:spPr>
        <p:txBody>
          <a:bodyPr lIns="0" rtlCol="0">
            <a:normAutofit/>
          </a:bodyPr>
          <a:lstStyle>
            <a:lvl1pPr marL="0" indent="0" algn="l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e-DE" noProof="0"/>
              <a:t>Klicken Sie, um Text hinzuzufügen.</a:t>
            </a:r>
          </a:p>
        </p:txBody>
      </p:sp>
      <p:sp>
        <p:nvSpPr>
          <p:cNvPr id="47" name="Textplatzhalter 18">
            <a:extLst>
              <a:ext uri="{FF2B5EF4-FFF2-40B4-BE49-F238E27FC236}">
                <a16:creationId xmlns:a16="http://schemas.microsoft.com/office/drawing/2014/main" id="{AD14F11B-0FDD-41EF-8278-550F37093B1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80046" y="5673201"/>
            <a:ext cx="2310968" cy="470424"/>
          </a:xfrm>
        </p:spPr>
        <p:txBody>
          <a:bodyPr lIns="0" rtlCol="0">
            <a:normAutofit/>
          </a:bodyPr>
          <a:lstStyle>
            <a:lvl1pPr marL="0" indent="0" algn="l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e-DE" noProof="0"/>
              <a:t>Klicken Sie, um Text hinzuzufügen.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9EB2270B-D707-4103-98F1-E697CEBA71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98571" y="3363686"/>
            <a:ext cx="3907972" cy="555171"/>
          </a:xfrm>
        </p:spPr>
        <p:txBody>
          <a:bodyPr lIns="0" rtlCol="0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de-DE" noProof="0"/>
              <a:t>Zum Bearbeiten klicken</a:t>
            </a:r>
          </a:p>
        </p:txBody>
      </p:sp>
    </p:spTree>
    <p:extLst>
      <p:ext uri="{BB962C8B-B14F-4D97-AF65-F5344CB8AC3E}">
        <p14:creationId xmlns:p14="http://schemas.microsoft.com/office/powerpoint/2010/main" val="996985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ihandform: Form 27">
            <a:extLst>
              <a:ext uri="{FF2B5EF4-FFF2-40B4-BE49-F238E27FC236}">
                <a16:creationId xmlns:a16="http://schemas.microsoft.com/office/drawing/2014/main" id="{4A9869E4-27A3-4A22-92EA-ECD5099EC492}"/>
              </a:ext>
            </a:extLst>
          </p:cNvPr>
          <p:cNvSpPr/>
          <p:nvPr userDrawn="1"/>
        </p:nvSpPr>
        <p:spPr>
          <a:xfrm>
            <a:off x="6016886" y="0"/>
            <a:ext cx="6175114" cy="6858000"/>
          </a:xfrm>
          <a:custGeom>
            <a:avLst/>
            <a:gdLst>
              <a:gd name="connsiteX0" fmla="*/ 1341004 w 6175114"/>
              <a:gd name="connsiteY0" fmla="*/ 0 h 6858000"/>
              <a:gd name="connsiteX1" fmla="*/ 6175114 w 6175114"/>
              <a:gd name="connsiteY1" fmla="*/ 0 h 6858000"/>
              <a:gd name="connsiteX2" fmla="*/ 6175114 w 6175114"/>
              <a:gd name="connsiteY2" fmla="*/ 1753853 h 6858000"/>
              <a:gd name="connsiteX3" fmla="*/ 5820369 w 6175114"/>
              <a:gd name="connsiteY3" fmla="*/ 2196189 h 6858000"/>
              <a:gd name="connsiteX4" fmla="*/ 3753019 w 6175114"/>
              <a:gd name="connsiteY4" fmla="*/ 1432910 h 6858000"/>
              <a:gd name="connsiteX5" fmla="*/ 2496678 w 6175114"/>
              <a:gd name="connsiteY5" fmla="*/ 2275742 h 6858000"/>
              <a:gd name="connsiteX6" fmla="*/ 4071059 w 6175114"/>
              <a:gd name="connsiteY6" fmla="*/ 3452528 h 6858000"/>
              <a:gd name="connsiteX7" fmla="*/ 5359131 w 6175114"/>
              <a:gd name="connsiteY7" fmla="*/ 3977321 h 6858000"/>
              <a:gd name="connsiteX8" fmla="*/ 6026758 w 6175114"/>
              <a:gd name="connsiteY8" fmla="*/ 4302039 h 6858000"/>
              <a:gd name="connsiteX9" fmla="*/ 6175114 w 6175114"/>
              <a:gd name="connsiteY9" fmla="*/ 4397461 h 6858000"/>
              <a:gd name="connsiteX10" fmla="*/ 6175114 w 6175114"/>
              <a:gd name="connsiteY10" fmla="*/ 6858000 h 6858000"/>
              <a:gd name="connsiteX11" fmla="*/ 4869473 w 6175114"/>
              <a:gd name="connsiteY11" fmla="*/ 6858000 h 6858000"/>
              <a:gd name="connsiteX12" fmla="*/ 4856472 w 6175114"/>
              <a:gd name="connsiteY12" fmla="*/ 6790487 h 6858000"/>
              <a:gd name="connsiteX13" fmla="*/ 3419067 w 6175114"/>
              <a:gd name="connsiteY13" fmla="*/ 5837920 h 6858000"/>
              <a:gd name="connsiteX14" fmla="*/ 2099173 w 6175114"/>
              <a:gd name="connsiteY14" fmla="*/ 5265482 h 6858000"/>
              <a:gd name="connsiteX15" fmla="*/ 0 w 6175114"/>
              <a:gd name="connsiteY15" fmla="*/ 2434764 h 6858000"/>
              <a:gd name="connsiteX16" fmla="*/ 1315163 w 6175114"/>
              <a:gd name="connsiteY16" fmla="*/ 16279 h 6858000"/>
              <a:gd name="connsiteX17" fmla="*/ 1341004 w 6175114"/>
              <a:gd name="connsiteY1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175114" h="6858000">
                <a:moveTo>
                  <a:pt x="1341004" y="0"/>
                </a:moveTo>
                <a:lnTo>
                  <a:pt x="6175114" y="0"/>
                </a:lnTo>
                <a:lnTo>
                  <a:pt x="6175114" y="1753853"/>
                </a:lnTo>
                <a:lnTo>
                  <a:pt x="5820369" y="2196189"/>
                </a:lnTo>
                <a:cubicBezTo>
                  <a:pt x="5120645" y="1703218"/>
                  <a:pt x="4405009" y="1432910"/>
                  <a:pt x="3753019" y="1432910"/>
                </a:cubicBezTo>
                <a:cubicBezTo>
                  <a:pt x="2989739" y="1432910"/>
                  <a:pt x="2496678" y="1735039"/>
                  <a:pt x="2496678" y="2275742"/>
                </a:cubicBezTo>
                <a:cubicBezTo>
                  <a:pt x="2496678" y="2880092"/>
                  <a:pt x="3148671" y="3086756"/>
                  <a:pt x="4071059" y="3452528"/>
                </a:cubicBezTo>
                <a:lnTo>
                  <a:pt x="5359131" y="3977321"/>
                </a:lnTo>
                <a:cubicBezTo>
                  <a:pt x="5600645" y="4072737"/>
                  <a:pt x="5823711" y="4180452"/>
                  <a:pt x="6026758" y="4302039"/>
                </a:cubicBezTo>
                <a:lnTo>
                  <a:pt x="6175114" y="4397461"/>
                </a:lnTo>
                <a:lnTo>
                  <a:pt x="6175114" y="6858000"/>
                </a:lnTo>
                <a:lnTo>
                  <a:pt x="4869473" y="6858000"/>
                </a:lnTo>
                <a:lnTo>
                  <a:pt x="4856472" y="6790487"/>
                </a:lnTo>
                <a:cubicBezTo>
                  <a:pt x="4737539" y="6344090"/>
                  <a:pt x="4212235" y="6157971"/>
                  <a:pt x="3419067" y="5837920"/>
                </a:cubicBezTo>
                <a:lnTo>
                  <a:pt x="2099173" y="5265482"/>
                </a:lnTo>
                <a:cubicBezTo>
                  <a:pt x="1001854" y="4836066"/>
                  <a:pt x="0" y="3929589"/>
                  <a:pt x="0" y="2434764"/>
                </a:cubicBezTo>
                <a:cubicBezTo>
                  <a:pt x="0" y="1459726"/>
                  <a:pt x="493110" y="590353"/>
                  <a:pt x="1315163" y="16279"/>
                </a:cubicBezTo>
                <a:lnTo>
                  <a:pt x="1341004" y="0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8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83917A6-AC6D-490C-947C-C8BDB0A54B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9456" y="3257550"/>
            <a:ext cx="4203247" cy="743744"/>
          </a:xfrm>
        </p:spPr>
        <p:txBody>
          <a:bodyPr lIns="0" rtlCol="0" anchor="t">
            <a:noAutofit/>
          </a:bodyPr>
          <a:lstStyle>
            <a:lvl1pPr>
              <a:defRPr sz="2800" cap="all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de-DE" noProof="0"/>
              <a:t>Zum Bearbeiten klicken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772EF9B-97B0-4909-B1C8-B680035F9D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99456" y="4238625"/>
            <a:ext cx="4203247" cy="1800225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1881D0-A955-463B-814E-4977DB443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60B6947-085B-4130-82A4-5D464A42F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© MS Obertrum 2026</a:t>
            </a:r>
            <a:endParaRPr lang="de-DE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BD21287-635C-42C2-8343-AB4B83FB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9FF96520-E4CE-4EAD-8ABF-1D2297D6B3AA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6BF3408D-E369-4A9E-ABF8-0D643DDD2F9A}"/>
              </a:ext>
            </a:extLst>
          </p:cNvPr>
          <p:cNvCxnSpPr>
            <a:cxnSpLocks/>
          </p:cNvCxnSpPr>
          <p:nvPr userDrawn="1"/>
        </p:nvCxnSpPr>
        <p:spPr>
          <a:xfrm>
            <a:off x="1121228" y="0"/>
            <a:ext cx="0" cy="30480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94038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0921" y="2145859"/>
            <a:ext cx="5042568" cy="345473"/>
          </a:xfrm>
        </p:spPr>
        <p:txBody>
          <a:bodyPr lIns="0" rtlCol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de-DE" noProof="0"/>
              <a:t>Untertitel durch Klicken hinzufügen</a:t>
            </a:r>
          </a:p>
        </p:txBody>
      </p:sp>
      <p:sp>
        <p:nvSpPr>
          <p:cNvPr id="17" name="Textplatzhalt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50922" y="2491335"/>
            <a:ext cx="5041422" cy="540104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e-DE" noProof="0"/>
              <a:t>Klicken Sie, um Text hinzuzufügen.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4142" y="419184"/>
            <a:ext cx="2362200" cy="1110286"/>
          </a:xfrm>
        </p:spPr>
        <p:txBody>
          <a:bodyPr lIns="0" rtlCol="0" anchor="b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de-DE" noProof="0"/>
              <a:t>Titelmaster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pPr rtl="0"/>
            <a:r>
              <a:rPr lang="de-DE" dirty="0"/>
              <a:t>© MS Obertrum 2026</a:t>
            </a:r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20" name="Textplatzhalter 15">
            <a:extLst>
              <a:ext uri="{FF2B5EF4-FFF2-40B4-BE49-F238E27FC236}">
                <a16:creationId xmlns:a16="http://schemas.microsoft.com/office/drawing/2014/main" id="{E6C37A20-957D-4B0B-AC33-7DD21D99A6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50921" y="3198051"/>
            <a:ext cx="5042568" cy="320381"/>
          </a:xfrm>
        </p:spPr>
        <p:txBody>
          <a:bodyPr lIns="0" rtlCol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de-DE" noProof="0"/>
              <a:t>Untertitel durch Klicken hinzufügen</a:t>
            </a:r>
          </a:p>
        </p:txBody>
      </p:sp>
      <p:sp>
        <p:nvSpPr>
          <p:cNvPr id="21" name="Textplatzhalter 18">
            <a:extLst>
              <a:ext uri="{FF2B5EF4-FFF2-40B4-BE49-F238E27FC236}">
                <a16:creationId xmlns:a16="http://schemas.microsoft.com/office/drawing/2014/main" id="{D9C3D27C-5291-4A1A-83AC-B52D25F43D5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50922" y="3543527"/>
            <a:ext cx="5041422" cy="540104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e-DE" noProof="0"/>
              <a:t>Klicken Sie, um Text hinzuzufügen.</a:t>
            </a:r>
          </a:p>
        </p:txBody>
      </p:sp>
      <p:sp>
        <p:nvSpPr>
          <p:cNvPr id="24" name="Textplatzhalter 15">
            <a:extLst>
              <a:ext uri="{FF2B5EF4-FFF2-40B4-BE49-F238E27FC236}">
                <a16:creationId xmlns:a16="http://schemas.microsoft.com/office/drawing/2014/main" id="{BD09685A-53BF-4E9B-BD7F-C77B60165D2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50921" y="5302434"/>
            <a:ext cx="5042568" cy="320381"/>
          </a:xfrm>
        </p:spPr>
        <p:txBody>
          <a:bodyPr lIns="0" rtlCol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de-DE" noProof="0"/>
              <a:t>Untertitel durch Klicken hinzufügen</a:t>
            </a:r>
          </a:p>
        </p:txBody>
      </p:sp>
      <p:sp>
        <p:nvSpPr>
          <p:cNvPr id="25" name="Textplatzhalter 18">
            <a:extLst>
              <a:ext uri="{FF2B5EF4-FFF2-40B4-BE49-F238E27FC236}">
                <a16:creationId xmlns:a16="http://schemas.microsoft.com/office/drawing/2014/main" id="{2B757B2D-A738-401D-A78C-05475608F20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50922" y="5647910"/>
            <a:ext cx="5041422" cy="540104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e-DE" noProof="0"/>
              <a:t>Klicken Sie, um Text hinzuzufügen.</a:t>
            </a:r>
          </a:p>
        </p:txBody>
      </p:sp>
      <p:sp>
        <p:nvSpPr>
          <p:cNvPr id="28" name="Textplatzhalter 15">
            <a:extLst>
              <a:ext uri="{FF2B5EF4-FFF2-40B4-BE49-F238E27FC236}">
                <a16:creationId xmlns:a16="http://schemas.microsoft.com/office/drawing/2014/main" id="{AE158F00-CB9F-4C14-B6F0-47E4F701912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50921" y="4250243"/>
            <a:ext cx="5042568" cy="320381"/>
          </a:xfrm>
        </p:spPr>
        <p:txBody>
          <a:bodyPr lIns="0" rtlCol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de-DE" noProof="0"/>
              <a:t>Untertitel durch Klicken hinzufügen</a:t>
            </a:r>
          </a:p>
        </p:txBody>
      </p:sp>
      <p:sp>
        <p:nvSpPr>
          <p:cNvPr id="29" name="Textplatzhalter 18">
            <a:extLst>
              <a:ext uri="{FF2B5EF4-FFF2-40B4-BE49-F238E27FC236}">
                <a16:creationId xmlns:a16="http://schemas.microsoft.com/office/drawing/2014/main" id="{07878182-5985-41C8-B69F-9DB9EC1313F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50922" y="4595719"/>
            <a:ext cx="5041422" cy="540104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e-DE" noProof="0"/>
              <a:t>Klicken Sie, um Text hinzuzufügen.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CF8873A5-9160-4B79-B9CB-CBE583030B0E}"/>
              </a:ext>
            </a:extLst>
          </p:cNvPr>
          <p:cNvCxnSpPr>
            <a:cxnSpLocks/>
          </p:cNvCxnSpPr>
          <p:nvPr userDrawn="1"/>
        </p:nvCxnSpPr>
        <p:spPr>
          <a:xfrm>
            <a:off x="3766456" y="-16561"/>
            <a:ext cx="0" cy="687456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E4D9D5EA-266D-4541-BA3F-22BC31AAB6AA}"/>
              </a:ext>
            </a:extLst>
          </p:cNvPr>
          <p:cNvCxnSpPr/>
          <p:nvPr userDrawn="1"/>
        </p:nvCxnSpPr>
        <p:spPr>
          <a:xfrm>
            <a:off x="-1" y="1676400"/>
            <a:ext cx="1219199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79216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Bild 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Bildplatzhalter 39">
            <a:extLst>
              <a:ext uri="{FF2B5EF4-FFF2-40B4-BE49-F238E27FC236}">
                <a16:creationId xmlns:a16="http://schemas.microsoft.com/office/drawing/2014/main" id="{F5EB3F05-D570-4C10-88F4-F6BC15CF1F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-12700"/>
            <a:ext cx="7080595" cy="6870700"/>
          </a:xfrm>
          <a:custGeom>
            <a:avLst/>
            <a:gdLst>
              <a:gd name="connsiteX0" fmla="*/ 0 w 7080595"/>
              <a:gd name="connsiteY0" fmla="*/ 0 h 6870700"/>
              <a:gd name="connsiteX1" fmla="*/ 7080595 w 7080595"/>
              <a:gd name="connsiteY1" fmla="*/ 0 h 6870700"/>
              <a:gd name="connsiteX2" fmla="*/ 7080595 w 7080595"/>
              <a:gd name="connsiteY2" fmla="*/ 1883211 h 6870700"/>
              <a:gd name="connsiteX3" fmla="*/ 4515477 w 7080595"/>
              <a:gd name="connsiteY3" fmla="*/ 1883211 h 6870700"/>
              <a:gd name="connsiteX4" fmla="*/ 4515477 w 7080595"/>
              <a:gd name="connsiteY4" fmla="*/ 6870700 h 6870700"/>
              <a:gd name="connsiteX5" fmla="*/ 2269215 w 7080595"/>
              <a:gd name="connsiteY5" fmla="*/ 6870700 h 6870700"/>
              <a:gd name="connsiteX6" fmla="*/ 2269215 w 7080595"/>
              <a:gd name="connsiteY6" fmla="*/ 1883211 h 6870700"/>
              <a:gd name="connsiteX7" fmla="*/ 0 w 7080595"/>
              <a:gd name="connsiteY7" fmla="*/ 1883211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80595" h="6870700">
                <a:moveTo>
                  <a:pt x="0" y="0"/>
                </a:moveTo>
                <a:lnTo>
                  <a:pt x="7080595" y="0"/>
                </a:lnTo>
                <a:lnTo>
                  <a:pt x="7080595" y="1883211"/>
                </a:lnTo>
                <a:lnTo>
                  <a:pt x="4515477" y="1883211"/>
                </a:lnTo>
                <a:lnTo>
                  <a:pt x="4515477" y="6870700"/>
                </a:lnTo>
                <a:lnTo>
                  <a:pt x="2269215" y="6870700"/>
                </a:lnTo>
                <a:lnTo>
                  <a:pt x="2269215" y="1883211"/>
                </a:lnTo>
                <a:lnTo>
                  <a:pt x="0" y="1883211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de-DE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1881D0-A955-463B-814E-4977DB443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60B6947-085B-4130-82A4-5D464A42F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© MS Obertrum 2026</a:t>
            </a:r>
            <a:endParaRPr lang="de-DE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BD21287-635C-42C2-8343-AB4B83FB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FF96520-E4CE-4EAD-8ABF-1D2297D6B3AA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FFEA6F9E-1C21-4644-8E2A-AD5673EEAD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43799" y="2318657"/>
            <a:ext cx="4203247" cy="1440996"/>
          </a:xfrm>
        </p:spPr>
        <p:txBody>
          <a:bodyPr lIns="0" rtlCol="0" anchor="b">
            <a:noAutofit/>
          </a:bodyPr>
          <a:lstStyle>
            <a:lvl1pPr>
              <a:defRPr sz="2800" cap="all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de-DE" noProof="0"/>
              <a:t>Zum Bearbeiten klicken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C1D1C8A-E829-4284-AB95-2DD0C7BAA4C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543799" y="4147457"/>
            <a:ext cx="4203247" cy="1532165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2CC539CF-E024-420D-BFED-5F2212DA8CE3}"/>
              </a:ext>
            </a:extLst>
          </p:cNvPr>
          <p:cNvCxnSpPr>
            <a:cxnSpLocks/>
          </p:cNvCxnSpPr>
          <p:nvPr userDrawn="1"/>
        </p:nvCxnSpPr>
        <p:spPr>
          <a:xfrm>
            <a:off x="-1" y="4376058"/>
            <a:ext cx="705394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189928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76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AA5404BE-7C49-4381-8FC0-95A496CFB4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35" name="Textplatzhalter 8">
            <a:extLst>
              <a:ext uri="{FF2B5EF4-FFF2-40B4-BE49-F238E27FC236}">
                <a16:creationId xmlns:a16="http://schemas.microsoft.com/office/drawing/2014/main" id="{9B922914-E333-400C-A083-27A44BE79C7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50085" y="4546575"/>
            <a:ext cx="1500624" cy="1681163"/>
          </a:xfrm>
        </p:spPr>
        <p:txBody>
          <a:bodyPr rtlCol="0">
            <a:noAutofit/>
          </a:bodyPr>
          <a:lstStyle>
            <a:lvl1pPr marL="0" indent="0">
              <a:buNone/>
              <a:defRPr sz="155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e-DE" noProof="0"/>
              <a:t>M</a:t>
            </a:r>
          </a:p>
        </p:txBody>
      </p:sp>
      <p:sp>
        <p:nvSpPr>
          <p:cNvPr id="34" name="Textplatzhalter 8">
            <a:extLst>
              <a:ext uri="{FF2B5EF4-FFF2-40B4-BE49-F238E27FC236}">
                <a16:creationId xmlns:a16="http://schemas.microsoft.com/office/drawing/2014/main" id="{486A9052-3614-4622-A421-1D20E5B311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374" y="2750392"/>
            <a:ext cx="1253665" cy="1681163"/>
          </a:xfrm>
        </p:spPr>
        <p:txBody>
          <a:bodyPr rtlCol="0">
            <a:noAutofit/>
          </a:bodyPr>
          <a:lstStyle>
            <a:lvl1pPr marL="0" indent="0">
              <a:buNone/>
              <a:defRPr sz="155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e-DE" noProof="0"/>
              <a:t>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F3ADE3E-3D48-4C5D-9FE4-2D7A263158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380" y="903514"/>
            <a:ext cx="1253665" cy="1681163"/>
          </a:xfrm>
        </p:spPr>
        <p:txBody>
          <a:bodyPr rtlCol="0">
            <a:noAutofit/>
          </a:bodyPr>
          <a:lstStyle>
            <a:lvl1pPr marL="0" indent="0">
              <a:buNone/>
              <a:defRPr sz="155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e-DE" noProof="0" dirty="0"/>
              <a:t>S</a:t>
            </a:r>
          </a:p>
        </p:txBody>
      </p:sp>
      <p:sp>
        <p:nvSpPr>
          <p:cNvPr id="33" name="Textplatzhalter 8">
            <a:extLst>
              <a:ext uri="{FF2B5EF4-FFF2-40B4-BE49-F238E27FC236}">
                <a16:creationId xmlns:a16="http://schemas.microsoft.com/office/drawing/2014/main" id="{9B49215A-DBBC-4C0F-A6A8-DFB2D54643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77374" y="897072"/>
            <a:ext cx="1253665" cy="1681163"/>
          </a:xfrm>
        </p:spPr>
        <p:txBody>
          <a:bodyPr rtlCol="0">
            <a:noAutofit/>
          </a:bodyPr>
          <a:lstStyle>
            <a:lvl1pPr marL="0" indent="0">
              <a:buNone/>
              <a:defRPr sz="155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e-DE" noProof="0"/>
              <a:t>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E8BB770-F6A6-44A3-BCE1-BCCCC1E810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06143" y="5201920"/>
            <a:ext cx="5747657" cy="992505"/>
          </a:xfrm>
        </p:spPr>
        <p:txBody>
          <a:bodyPr rtlCol="0" anchor="ctr">
            <a:normAutofit/>
          </a:bodyPr>
          <a:lstStyle>
            <a:lvl1pPr>
              <a:defRPr sz="4800" cap="all" baseline="0"/>
            </a:lvl1pPr>
          </a:lstStyle>
          <a:p>
            <a:pPr rtl="0"/>
            <a:r>
              <a:rPr lang="de-DE" noProof="0"/>
              <a:t>Zum Bearbeiten klicken</a:t>
            </a:r>
          </a:p>
        </p:txBody>
      </p:sp>
      <p:sp>
        <p:nvSpPr>
          <p:cNvPr id="3" name="Grafik 8">
            <a:extLst>
              <a:ext uri="{FF2B5EF4-FFF2-40B4-BE49-F238E27FC236}">
                <a16:creationId xmlns:a16="http://schemas.microsoft.com/office/drawing/2014/main" id="{A6A04B8C-D941-483E-B669-7436C535C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65384" y="1857932"/>
            <a:ext cx="922101" cy="2445893"/>
          </a:xfrm>
          <a:custGeom>
            <a:avLst/>
            <a:gdLst>
              <a:gd name="connsiteX0" fmla="*/ 922101 w 922101"/>
              <a:gd name="connsiteY0" fmla="*/ 2615575 h 2615575"/>
              <a:gd name="connsiteX1" fmla="*/ 922101 w 922101"/>
              <a:gd name="connsiteY1" fmla="*/ 1134894 h 2615575"/>
              <a:gd name="connsiteX2" fmla="*/ 922101 w 922101"/>
              <a:gd name="connsiteY2" fmla="*/ 0 h 2615575"/>
              <a:gd name="connsiteX3" fmla="*/ 0 w 922101"/>
              <a:gd name="connsiteY3" fmla="*/ 0 h 2615575"/>
              <a:gd name="connsiteX0" fmla="*/ 922101 w 922101"/>
              <a:gd name="connsiteY0" fmla="*/ 2332208 h 2332208"/>
              <a:gd name="connsiteX1" fmla="*/ 922101 w 922101"/>
              <a:gd name="connsiteY1" fmla="*/ 1134894 h 2332208"/>
              <a:gd name="connsiteX2" fmla="*/ 922101 w 922101"/>
              <a:gd name="connsiteY2" fmla="*/ 0 h 2332208"/>
              <a:gd name="connsiteX3" fmla="*/ 0 w 922101"/>
              <a:gd name="connsiteY3" fmla="*/ 0 h 233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2101" h="2332208">
                <a:moveTo>
                  <a:pt x="922101" y="2332208"/>
                </a:moveTo>
                <a:lnTo>
                  <a:pt x="922101" y="1134894"/>
                </a:lnTo>
                <a:lnTo>
                  <a:pt x="922101" y="0"/>
                </a:lnTo>
                <a:lnTo>
                  <a:pt x="0" y="0"/>
                </a:lnTo>
              </a:path>
            </a:pathLst>
          </a:custGeom>
          <a:noFill/>
          <a:ln w="19050" cap="flat">
            <a:solidFill>
              <a:srgbClr val="C3EF0C"/>
            </a:solidFill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7" name="Grafik 8">
            <a:extLst>
              <a:ext uri="{FF2B5EF4-FFF2-40B4-BE49-F238E27FC236}">
                <a16:creationId xmlns:a16="http://schemas.microsoft.com/office/drawing/2014/main" id="{7A6DC6C6-E9EB-405C-A68E-EE8EEBBCA3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45311" y="1857400"/>
            <a:ext cx="691575" cy="8866"/>
          </a:xfrm>
          <a:custGeom>
            <a:avLst/>
            <a:gdLst>
              <a:gd name="connsiteX0" fmla="*/ 691576 w 691575"/>
              <a:gd name="connsiteY0" fmla="*/ 0 h 8866"/>
              <a:gd name="connsiteX1" fmla="*/ 0 w 691575"/>
              <a:gd name="connsiteY1" fmla="*/ 0 h 8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1575" h="8866">
                <a:moveTo>
                  <a:pt x="691576" y="0"/>
                </a:moveTo>
                <a:lnTo>
                  <a:pt x="0" y="0"/>
                </a:lnTo>
              </a:path>
            </a:pathLst>
          </a:custGeom>
          <a:ln w="19050" cap="flat">
            <a:solidFill>
              <a:srgbClr val="C3EF0C"/>
            </a:solidFill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4" name="Grafik 8">
            <a:extLst>
              <a:ext uri="{FF2B5EF4-FFF2-40B4-BE49-F238E27FC236}">
                <a16:creationId xmlns:a16="http://schemas.microsoft.com/office/drawing/2014/main" id="{028B5C16-2909-487D-BE4D-A794F3BA7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65384" y="1857931"/>
            <a:ext cx="922101" cy="2573623"/>
          </a:xfrm>
          <a:custGeom>
            <a:avLst/>
            <a:gdLst>
              <a:gd name="connsiteX0" fmla="*/ 922101 w 922101"/>
              <a:gd name="connsiteY0" fmla="*/ 2615575 h 2615575"/>
              <a:gd name="connsiteX1" fmla="*/ 922101 w 922101"/>
              <a:gd name="connsiteY1" fmla="*/ 1134894 h 2615575"/>
              <a:gd name="connsiteX2" fmla="*/ 922101 w 922101"/>
              <a:gd name="connsiteY2" fmla="*/ 0 h 2615575"/>
              <a:gd name="connsiteX3" fmla="*/ 0 w 922101"/>
              <a:gd name="connsiteY3" fmla="*/ 0 h 2615575"/>
              <a:gd name="connsiteX0" fmla="*/ 922101 w 922101"/>
              <a:gd name="connsiteY0" fmla="*/ 2332208 h 2332208"/>
              <a:gd name="connsiteX1" fmla="*/ 922101 w 922101"/>
              <a:gd name="connsiteY1" fmla="*/ 1134894 h 2332208"/>
              <a:gd name="connsiteX2" fmla="*/ 922101 w 922101"/>
              <a:gd name="connsiteY2" fmla="*/ 0 h 2332208"/>
              <a:gd name="connsiteX3" fmla="*/ 0 w 922101"/>
              <a:gd name="connsiteY3" fmla="*/ 0 h 233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2101" h="2332208">
                <a:moveTo>
                  <a:pt x="922101" y="2332208"/>
                </a:moveTo>
                <a:lnTo>
                  <a:pt x="922101" y="1134894"/>
                </a:lnTo>
                <a:lnTo>
                  <a:pt x="922101" y="0"/>
                </a:lnTo>
                <a:lnTo>
                  <a:pt x="0" y="0"/>
                </a:lnTo>
              </a:path>
            </a:pathLst>
          </a:custGeom>
          <a:noFill/>
          <a:ln w="19050" cap="flat">
            <a:solidFill>
              <a:srgbClr val="C3EF0C"/>
            </a:solidFill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18780635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720" userDrawn="1">
          <p15:clr>
            <a:srgbClr val="FBAE40"/>
          </p15:clr>
        </p15:guide>
        <p15:guide id="2" orient="horz" pos="1584" userDrawn="1">
          <p15:clr>
            <a:srgbClr val="FBAE40"/>
          </p15:clr>
        </p15:guide>
        <p15:guide id="3" orient="horz" pos="271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05D632-886A-4D07-B2D8-557F42956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DA0529D-2008-4B62-B2CD-C437B4FFA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1DBE05E-EEC8-45BC-B65C-B99CA1134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de-DE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04460E9-9BB5-405D-B72B-CE2299D8F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 dirty="0"/>
              <a:t>© MS Obertrum 2026</a:t>
            </a:r>
            <a:endParaRPr lang="de-DE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21DAF0A-0C77-4491-B606-C315F3A5F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FF96520-E4CE-4EAD-8ABF-1D2297D6B3AA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7529462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, Symbole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7F18567-9326-411F-BA8D-561D58C7DD9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34142" y="3971432"/>
            <a:ext cx="2941600" cy="360000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de-DE" noProof="0"/>
              <a:t>Aufzählungszeichen 1</a:t>
            </a:r>
          </a:p>
        </p:txBody>
      </p:sp>
      <p:sp>
        <p:nvSpPr>
          <p:cNvPr id="10" name="Textplatzhalter 10">
            <a:extLst>
              <a:ext uri="{FF2B5EF4-FFF2-40B4-BE49-F238E27FC236}">
                <a16:creationId xmlns:a16="http://schemas.microsoft.com/office/drawing/2014/main" id="{39809F78-EA1B-4C23-A53E-7DE8B4A6AE1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34142" y="4605832"/>
            <a:ext cx="2941600" cy="1141882"/>
          </a:xfrm>
        </p:spPr>
        <p:txBody>
          <a:bodyPr rtlCol="0">
            <a:normAutofit/>
          </a:bodyPr>
          <a:lstStyle>
            <a:lvl1pPr marL="0" indent="0" algn="l">
              <a:lnSpc>
                <a:spcPct val="15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Beschreibung zum Aufzählungszeichen</a:t>
            </a:r>
          </a:p>
        </p:txBody>
      </p:sp>
      <p:sp>
        <p:nvSpPr>
          <p:cNvPr id="18" name="Bildplatzhalter 15">
            <a:extLst>
              <a:ext uri="{FF2B5EF4-FFF2-40B4-BE49-F238E27FC236}">
                <a16:creationId xmlns:a16="http://schemas.microsoft.com/office/drawing/2014/main" id="{43CBE128-6D8D-4605-B225-5A34FFB1F25B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1034142" y="3048000"/>
            <a:ext cx="769486" cy="769486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7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de-DE" noProof="0"/>
              <a:t>Klicken Sie, um ein Bild hinzuzufügen.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4AA3FE14-6E13-47C9-A512-83A96F3DD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4142" y="1110286"/>
            <a:ext cx="10515600" cy="924808"/>
          </a:xfrm>
        </p:spPr>
        <p:txBody>
          <a:bodyPr lIns="0" rtlCol="0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2D83A9ED-5F19-4646-ADCE-C829C97154DC}"/>
              </a:ext>
            </a:extLst>
          </p:cNvPr>
          <p:cNvCxnSpPr>
            <a:cxnSpLocks/>
          </p:cNvCxnSpPr>
          <p:nvPr userDrawn="1"/>
        </p:nvCxnSpPr>
        <p:spPr>
          <a:xfrm>
            <a:off x="1121228" y="0"/>
            <a:ext cx="0" cy="111028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platzhalter 8">
            <a:extLst>
              <a:ext uri="{FF2B5EF4-FFF2-40B4-BE49-F238E27FC236}">
                <a16:creationId xmlns:a16="http://schemas.microsoft.com/office/drawing/2014/main" id="{6187F4BE-3AD3-4857-B0A9-A9285E52D81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706975" y="3971432"/>
            <a:ext cx="2941600" cy="360000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de-DE" noProof="0"/>
              <a:t>Aufzählungszeichen 1</a:t>
            </a:r>
          </a:p>
        </p:txBody>
      </p:sp>
      <p:sp>
        <p:nvSpPr>
          <p:cNvPr id="21" name="Textplatzhalter 10">
            <a:extLst>
              <a:ext uri="{FF2B5EF4-FFF2-40B4-BE49-F238E27FC236}">
                <a16:creationId xmlns:a16="http://schemas.microsoft.com/office/drawing/2014/main" id="{5F81158B-DA52-484D-8105-92B77E4DC46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706975" y="4605832"/>
            <a:ext cx="2941600" cy="1141882"/>
          </a:xfrm>
        </p:spPr>
        <p:txBody>
          <a:bodyPr rtlCol="0">
            <a:normAutofit/>
          </a:bodyPr>
          <a:lstStyle>
            <a:lvl1pPr marL="0" indent="0" algn="l">
              <a:lnSpc>
                <a:spcPct val="15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Beschreibung zum Aufzählungszeichen</a:t>
            </a:r>
          </a:p>
        </p:txBody>
      </p:sp>
      <p:sp>
        <p:nvSpPr>
          <p:cNvPr id="22" name="Bildplatzhalter 15">
            <a:extLst>
              <a:ext uri="{FF2B5EF4-FFF2-40B4-BE49-F238E27FC236}">
                <a16:creationId xmlns:a16="http://schemas.microsoft.com/office/drawing/2014/main" id="{51CF84FA-944B-434D-A8DD-F5D8A6BD7F12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4706975" y="3048000"/>
            <a:ext cx="769486" cy="769486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7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de-DE" noProof="0"/>
              <a:t>Klicken Sie, um ein Bild hinzuzufügen.</a:t>
            </a:r>
          </a:p>
        </p:txBody>
      </p:sp>
      <p:sp>
        <p:nvSpPr>
          <p:cNvPr id="23" name="Textplatzhalter 8">
            <a:extLst>
              <a:ext uri="{FF2B5EF4-FFF2-40B4-BE49-F238E27FC236}">
                <a16:creationId xmlns:a16="http://schemas.microsoft.com/office/drawing/2014/main" id="{9AFDDE4E-007E-431B-937C-1B26959515F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412200" y="3971432"/>
            <a:ext cx="2941600" cy="360000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de-DE" noProof="0"/>
              <a:t>Aufzählungszeichen 1</a:t>
            </a:r>
          </a:p>
        </p:txBody>
      </p:sp>
      <p:sp>
        <p:nvSpPr>
          <p:cNvPr id="24" name="Textplatzhalter 10">
            <a:extLst>
              <a:ext uri="{FF2B5EF4-FFF2-40B4-BE49-F238E27FC236}">
                <a16:creationId xmlns:a16="http://schemas.microsoft.com/office/drawing/2014/main" id="{3B096111-A95B-402E-B431-43D852C9E2A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412200" y="4605832"/>
            <a:ext cx="2941600" cy="1141882"/>
          </a:xfrm>
        </p:spPr>
        <p:txBody>
          <a:bodyPr rtlCol="0">
            <a:normAutofit/>
          </a:bodyPr>
          <a:lstStyle>
            <a:lvl1pPr marL="0" indent="0" algn="l">
              <a:lnSpc>
                <a:spcPct val="15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Beschreibung zum Aufzählungszeichen</a:t>
            </a:r>
          </a:p>
        </p:txBody>
      </p:sp>
      <p:sp>
        <p:nvSpPr>
          <p:cNvPr id="25" name="Bildplatzhalter 15">
            <a:extLst>
              <a:ext uri="{FF2B5EF4-FFF2-40B4-BE49-F238E27FC236}">
                <a16:creationId xmlns:a16="http://schemas.microsoft.com/office/drawing/2014/main" id="{F07B788A-B491-4062-8710-AC0B5654D443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8412200" y="3048000"/>
            <a:ext cx="769486" cy="769486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7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de-DE" noProof="0"/>
              <a:t>Klicken Sie, um ein Bild hinzuzufügen.</a:t>
            </a:r>
          </a:p>
        </p:txBody>
      </p:sp>
      <p:sp>
        <p:nvSpPr>
          <p:cNvPr id="19" name="Datumsplatzhalter 2">
            <a:extLst>
              <a:ext uri="{FF2B5EF4-FFF2-40B4-BE49-F238E27FC236}">
                <a16:creationId xmlns:a16="http://schemas.microsoft.com/office/drawing/2014/main" id="{D798BE23-D422-4EB1-A64B-247490908929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8123274" y="6363661"/>
            <a:ext cx="2743200" cy="365125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20" name="Fußzeilenplatzhalter 3">
            <a:extLst>
              <a:ext uri="{FF2B5EF4-FFF2-40B4-BE49-F238E27FC236}">
                <a16:creationId xmlns:a16="http://schemas.microsoft.com/office/drawing/2014/main" id="{4BF2994C-9A98-4FB0-B040-0D7D4EE7DBB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125819" y="6437792"/>
            <a:ext cx="1677809" cy="365125"/>
          </a:xfrm>
        </p:spPr>
        <p:txBody>
          <a:bodyPr rtlCol="0"/>
          <a:lstStyle/>
          <a:p>
            <a:pPr rtl="0"/>
            <a:r>
              <a:rPr lang="de-DE" dirty="0"/>
              <a:t>© MS Obertrum 2026</a:t>
            </a:r>
            <a:endParaRPr lang="de-DE" noProof="0" dirty="0"/>
          </a:p>
        </p:txBody>
      </p:sp>
      <p:sp>
        <p:nvSpPr>
          <p:cNvPr id="26" name="Foliennummernplatzhalter 4">
            <a:extLst>
              <a:ext uri="{FF2B5EF4-FFF2-40B4-BE49-F238E27FC236}">
                <a16:creationId xmlns:a16="http://schemas.microsoft.com/office/drawing/2014/main" id="{96B5941B-782C-4ACF-AF36-8E21DA11A22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866474" y="6356350"/>
            <a:ext cx="487326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9280972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329EDF1B-BFF2-495C-B3B8-4EE6F48140F0}"/>
              </a:ext>
            </a:extLst>
          </p:cNvPr>
          <p:cNvSpPr/>
          <p:nvPr userDrawn="1"/>
        </p:nvSpPr>
        <p:spPr>
          <a:xfrm>
            <a:off x="8412200" y="3195400"/>
            <a:ext cx="2941600" cy="508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8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629F2809-C0D4-4624-9BF4-7A5A02FC6504}"/>
              </a:ext>
            </a:extLst>
          </p:cNvPr>
          <p:cNvSpPr/>
          <p:nvPr userDrawn="1"/>
        </p:nvSpPr>
        <p:spPr>
          <a:xfrm>
            <a:off x="1034142" y="3195400"/>
            <a:ext cx="2941600" cy="508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8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FA38AFF1-A7FF-4F75-9E57-C1827806B34E}"/>
              </a:ext>
            </a:extLst>
          </p:cNvPr>
          <p:cNvSpPr/>
          <p:nvPr userDrawn="1"/>
        </p:nvSpPr>
        <p:spPr>
          <a:xfrm>
            <a:off x="4706975" y="3195400"/>
            <a:ext cx="2941600" cy="508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8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7F18567-9326-411F-BA8D-561D58C7DD9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34142" y="3266159"/>
            <a:ext cx="2941600" cy="360000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lang="en-US" sz="180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de-DE" noProof="0"/>
              <a:t>Titel 1</a:t>
            </a:r>
          </a:p>
        </p:txBody>
      </p:sp>
      <p:sp>
        <p:nvSpPr>
          <p:cNvPr id="10" name="Textplatzhalter 10">
            <a:extLst>
              <a:ext uri="{FF2B5EF4-FFF2-40B4-BE49-F238E27FC236}">
                <a16:creationId xmlns:a16="http://schemas.microsoft.com/office/drawing/2014/main" id="{39809F78-EA1B-4C23-A53E-7DE8B4A6AE1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34142" y="4117103"/>
            <a:ext cx="2941600" cy="1141882"/>
          </a:xfrm>
        </p:spPr>
        <p:txBody>
          <a:bodyPr rtlCol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Beschreibung zum Aufzählungszeichen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4AA3FE14-6E13-47C9-A512-83A96F3DD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4142" y="1110286"/>
            <a:ext cx="10515600" cy="924808"/>
          </a:xfrm>
        </p:spPr>
        <p:txBody>
          <a:bodyPr lIns="0" rtlCol="0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2D83A9ED-5F19-4646-ADCE-C829C97154DC}"/>
              </a:ext>
            </a:extLst>
          </p:cNvPr>
          <p:cNvCxnSpPr>
            <a:cxnSpLocks/>
          </p:cNvCxnSpPr>
          <p:nvPr userDrawn="1"/>
        </p:nvCxnSpPr>
        <p:spPr>
          <a:xfrm>
            <a:off x="1121228" y="0"/>
            <a:ext cx="0" cy="111028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platzhalter 8">
            <a:extLst>
              <a:ext uri="{FF2B5EF4-FFF2-40B4-BE49-F238E27FC236}">
                <a16:creationId xmlns:a16="http://schemas.microsoft.com/office/drawing/2014/main" id="{6187F4BE-3AD3-4857-B0A9-A9285E52D81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706975" y="3266159"/>
            <a:ext cx="2941600" cy="360000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lang="en-US" sz="180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de-DE" noProof="0"/>
              <a:t>Titel 2</a:t>
            </a:r>
          </a:p>
        </p:txBody>
      </p:sp>
      <p:sp>
        <p:nvSpPr>
          <p:cNvPr id="21" name="Textplatzhalter 10">
            <a:extLst>
              <a:ext uri="{FF2B5EF4-FFF2-40B4-BE49-F238E27FC236}">
                <a16:creationId xmlns:a16="http://schemas.microsoft.com/office/drawing/2014/main" id="{5F81158B-DA52-484D-8105-92B77E4DC46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706975" y="4117103"/>
            <a:ext cx="2941600" cy="1141882"/>
          </a:xfrm>
        </p:spPr>
        <p:txBody>
          <a:bodyPr rtlCol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Beschreibung zum Aufzählungszeichen</a:t>
            </a:r>
          </a:p>
        </p:txBody>
      </p:sp>
      <p:sp>
        <p:nvSpPr>
          <p:cNvPr id="23" name="Textplatzhalter 8">
            <a:extLst>
              <a:ext uri="{FF2B5EF4-FFF2-40B4-BE49-F238E27FC236}">
                <a16:creationId xmlns:a16="http://schemas.microsoft.com/office/drawing/2014/main" id="{9AFDDE4E-007E-431B-937C-1B26959515F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412200" y="3266159"/>
            <a:ext cx="2941600" cy="360000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lang="en-US" sz="180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de-DE" noProof="0"/>
              <a:t>Titel 3</a:t>
            </a:r>
          </a:p>
        </p:txBody>
      </p:sp>
      <p:sp>
        <p:nvSpPr>
          <p:cNvPr id="24" name="Textplatzhalter 10">
            <a:extLst>
              <a:ext uri="{FF2B5EF4-FFF2-40B4-BE49-F238E27FC236}">
                <a16:creationId xmlns:a16="http://schemas.microsoft.com/office/drawing/2014/main" id="{3B096111-A95B-402E-B431-43D852C9E2A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412200" y="4117103"/>
            <a:ext cx="2941600" cy="1141882"/>
          </a:xfrm>
        </p:spPr>
        <p:txBody>
          <a:bodyPr rtlCol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Beschreibung zum Aufzählungszeichen</a:t>
            </a:r>
          </a:p>
        </p:txBody>
      </p:sp>
      <p:sp>
        <p:nvSpPr>
          <p:cNvPr id="18" name="Datumsplatzhalter 2">
            <a:extLst>
              <a:ext uri="{FF2B5EF4-FFF2-40B4-BE49-F238E27FC236}">
                <a16:creationId xmlns:a16="http://schemas.microsoft.com/office/drawing/2014/main" id="{7EDA1598-95B9-4907-B9B9-46A0B9ACC8DA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8038214" y="6356349"/>
            <a:ext cx="2743200" cy="365125"/>
          </a:xfrm>
        </p:spPr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19" name="Fußzeilenplatzhalter 3">
            <a:extLst>
              <a:ext uri="{FF2B5EF4-FFF2-40B4-BE49-F238E27FC236}">
                <a16:creationId xmlns:a16="http://schemas.microsoft.com/office/drawing/2014/main" id="{63AF9C34-CC92-4EDC-9D5F-1FABCEB87400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24258" y="6356348"/>
            <a:ext cx="1593909" cy="365125"/>
          </a:xfrm>
        </p:spPr>
        <p:txBody>
          <a:bodyPr rtlCol="0"/>
          <a:lstStyle/>
          <a:p>
            <a:pPr rtl="0"/>
            <a:r>
              <a:rPr lang="de-DE" dirty="0"/>
              <a:t>© MS Obertrum 2026</a:t>
            </a:r>
            <a:endParaRPr lang="de-DE" noProof="0" dirty="0"/>
          </a:p>
        </p:txBody>
      </p:sp>
      <p:sp>
        <p:nvSpPr>
          <p:cNvPr id="20" name="Foliennummernplatzhalter 4">
            <a:extLst>
              <a:ext uri="{FF2B5EF4-FFF2-40B4-BE49-F238E27FC236}">
                <a16:creationId xmlns:a16="http://schemas.microsoft.com/office/drawing/2014/main" id="{EAEA54FD-376F-4285-9684-F9DFDE0B472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81414" y="6356350"/>
            <a:ext cx="572386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8355292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alier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57335" y="1822008"/>
            <a:ext cx="3295186" cy="320381"/>
          </a:xfrm>
        </p:spPr>
        <p:txBody>
          <a:bodyPr lIns="0" rtlCol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de-DE" noProof="0"/>
              <a:t>Untertitel durch Klicken hinzufügen</a:t>
            </a:r>
          </a:p>
        </p:txBody>
      </p:sp>
      <p:sp>
        <p:nvSpPr>
          <p:cNvPr id="17" name="Textplatzhalt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57335" y="2167484"/>
            <a:ext cx="3294437" cy="540104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e-DE" noProof="0"/>
              <a:t>Klicken Sie, um Text hinzuzufügen.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pPr rtl="0"/>
            <a:r>
              <a:rPr lang="de-DE" dirty="0"/>
              <a:t>© MS Obertrum 2026</a:t>
            </a:r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20" name="Textplatzhalter 15">
            <a:extLst>
              <a:ext uri="{FF2B5EF4-FFF2-40B4-BE49-F238E27FC236}">
                <a16:creationId xmlns:a16="http://schemas.microsoft.com/office/drawing/2014/main" id="{E6C37A20-957D-4B0B-AC33-7DD21D99A6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080795" y="3339988"/>
            <a:ext cx="3295186" cy="320381"/>
          </a:xfrm>
        </p:spPr>
        <p:txBody>
          <a:bodyPr lIns="0" rtlCol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de-DE" noProof="0"/>
              <a:t>Untertitel durch Klicken hinzufügen</a:t>
            </a:r>
          </a:p>
        </p:txBody>
      </p:sp>
      <p:sp>
        <p:nvSpPr>
          <p:cNvPr id="21" name="Textplatzhalter 18">
            <a:extLst>
              <a:ext uri="{FF2B5EF4-FFF2-40B4-BE49-F238E27FC236}">
                <a16:creationId xmlns:a16="http://schemas.microsoft.com/office/drawing/2014/main" id="{D9C3D27C-5291-4A1A-83AC-B52D25F43D5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80795" y="3685464"/>
            <a:ext cx="3294437" cy="540104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e-DE" noProof="0"/>
              <a:t>Klicken Sie, um Text hinzuzufügen.</a:t>
            </a:r>
          </a:p>
        </p:txBody>
      </p:sp>
      <p:sp>
        <p:nvSpPr>
          <p:cNvPr id="24" name="Textplatzhalter 15">
            <a:extLst>
              <a:ext uri="{FF2B5EF4-FFF2-40B4-BE49-F238E27FC236}">
                <a16:creationId xmlns:a16="http://schemas.microsoft.com/office/drawing/2014/main" id="{BD09685A-53BF-4E9B-BD7F-C77B60165D2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31710" y="4857968"/>
            <a:ext cx="3295186" cy="320381"/>
          </a:xfrm>
        </p:spPr>
        <p:txBody>
          <a:bodyPr lIns="0" rtlCol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de-DE" noProof="0"/>
              <a:t>Untertitel durch Klicken hinzufügen</a:t>
            </a:r>
          </a:p>
        </p:txBody>
      </p:sp>
      <p:sp>
        <p:nvSpPr>
          <p:cNvPr id="25" name="Textplatzhalter 18">
            <a:extLst>
              <a:ext uri="{FF2B5EF4-FFF2-40B4-BE49-F238E27FC236}">
                <a16:creationId xmlns:a16="http://schemas.microsoft.com/office/drawing/2014/main" id="{2B757B2D-A738-401D-A78C-05475608F20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31710" y="5203444"/>
            <a:ext cx="3294437" cy="540104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e-DE" noProof="0"/>
              <a:t>Klicken Sie, um Text hinzuzufügen.</a:t>
            </a:r>
          </a:p>
        </p:txBody>
      </p:sp>
      <p:cxnSp>
        <p:nvCxnSpPr>
          <p:cNvPr id="7" name="Gerader Verbinder mit Pfeil 6">
            <a:extLst>
              <a:ext uri="{FF2B5EF4-FFF2-40B4-BE49-F238E27FC236}">
                <a16:creationId xmlns:a16="http://schemas.microsoft.com/office/drawing/2014/main" id="{274844B5-3E4A-4209-AD6C-31EB9B57D62E}"/>
              </a:ext>
            </a:extLst>
          </p:cNvPr>
          <p:cNvCxnSpPr>
            <a:cxnSpLocks/>
          </p:cNvCxnSpPr>
          <p:nvPr userDrawn="1"/>
        </p:nvCxnSpPr>
        <p:spPr>
          <a:xfrm flipV="1">
            <a:off x="4369950" y="805543"/>
            <a:ext cx="3648352" cy="6052189"/>
          </a:xfrm>
          <a:prstGeom prst="straightConnector1">
            <a:avLst/>
          </a:prstGeom>
          <a:ln w="1905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el 1">
            <a:extLst>
              <a:ext uri="{FF2B5EF4-FFF2-40B4-BE49-F238E27FC236}">
                <a16:creationId xmlns:a16="http://schemas.microsoft.com/office/drawing/2014/main" id="{1519057B-4248-4880-A89E-5DCBBB1572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4142" y="1110286"/>
            <a:ext cx="10319657" cy="924808"/>
          </a:xfrm>
        </p:spPr>
        <p:txBody>
          <a:bodyPr lIns="0" rtlCol="0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6747750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772EF9B-97B0-4909-B1C8-B680035F9D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34142" y="1850572"/>
            <a:ext cx="10134601" cy="4093028"/>
          </a:xfrm>
        </p:spPr>
        <p:txBody>
          <a:bodyPr rtlCol="0"/>
          <a:lstStyle/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1881D0-A955-463B-814E-4977DB443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60B6947-085B-4130-82A4-5D464A42F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© MS Obertrum 2026</a:t>
            </a:r>
            <a:endParaRPr lang="de-DE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BD21287-635C-42C2-8343-AB4B83FB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FF96520-E4CE-4EAD-8ABF-1D2297D6B3AA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7CA22921-D059-426E-8623-0C4322D58F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4142" y="670094"/>
            <a:ext cx="10134601" cy="924808"/>
          </a:xfrm>
        </p:spPr>
        <p:txBody>
          <a:bodyPr lIns="0" rtlCol="0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7441010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– 4-Aufwä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ildplatzhalter 23">
            <a:extLst>
              <a:ext uri="{FF2B5EF4-FFF2-40B4-BE49-F238E27FC236}">
                <a16:creationId xmlns:a16="http://schemas.microsoft.com/office/drawing/2014/main" id="{C7B19AA7-3B63-43B8-BE54-6F7F01B262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04817" y="2233881"/>
            <a:ext cx="3387182" cy="2390238"/>
          </a:xfrm>
          <a:custGeom>
            <a:avLst/>
            <a:gdLst>
              <a:gd name="connsiteX0" fmla="*/ 1033243 w 3387182"/>
              <a:gd name="connsiteY0" fmla="*/ 0 h 2390238"/>
              <a:gd name="connsiteX1" fmla="*/ 3387182 w 3387182"/>
              <a:gd name="connsiteY1" fmla="*/ 0 h 2390238"/>
              <a:gd name="connsiteX2" fmla="*/ 3378264 w 3387182"/>
              <a:gd name="connsiteY2" fmla="*/ 2390238 h 2390238"/>
              <a:gd name="connsiteX3" fmla="*/ 0 w 3387182"/>
              <a:gd name="connsiteY3" fmla="*/ 2390238 h 2390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7182" h="2390238">
                <a:moveTo>
                  <a:pt x="1033243" y="0"/>
                </a:moveTo>
                <a:lnTo>
                  <a:pt x="3387182" y="0"/>
                </a:lnTo>
                <a:lnTo>
                  <a:pt x="3378264" y="2390238"/>
                </a:lnTo>
                <a:lnTo>
                  <a:pt x="0" y="2390238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endParaRPr lang="de-DE" noProof="0"/>
          </a:p>
        </p:txBody>
      </p:sp>
      <p:sp>
        <p:nvSpPr>
          <p:cNvPr id="21" name="Bildplatzhalter 20">
            <a:extLst>
              <a:ext uri="{FF2B5EF4-FFF2-40B4-BE49-F238E27FC236}">
                <a16:creationId xmlns:a16="http://schemas.microsoft.com/office/drawing/2014/main" id="{1B55057A-5AE4-4EAE-8E1E-189462BF31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90016" y="2233881"/>
            <a:ext cx="3917851" cy="2390238"/>
          </a:xfrm>
          <a:custGeom>
            <a:avLst/>
            <a:gdLst>
              <a:gd name="connsiteX0" fmla="*/ 1033243 w 3917851"/>
              <a:gd name="connsiteY0" fmla="*/ 0 h 2390238"/>
              <a:gd name="connsiteX1" fmla="*/ 3917851 w 3917851"/>
              <a:gd name="connsiteY1" fmla="*/ 0 h 2390238"/>
              <a:gd name="connsiteX2" fmla="*/ 2884608 w 3917851"/>
              <a:gd name="connsiteY2" fmla="*/ 2390238 h 2390238"/>
              <a:gd name="connsiteX3" fmla="*/ 0 w 3917851"/>
              <a:gd name="connsiteY3" fmla="*/ 2390238 h 2390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7851" h="2390238">
                <a:moveTo>
                  <a:pt x="1033243" y="0"/>
                </a:moveTo>
                <a:lnTo>
                  <a:pt x="3917851" y="0"/>
                </a:lnTo>
                <a:lnTo>
                  <a:pt x="2884608" y="2390238"/>
                </a:lnTo>
                <a:lnTo>
                  <a:pt x="0" y="2390238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endParaRPr lang="de-DE" noProof="0"/>
          </a:p>
        </p:txBody>
      </p:sp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A4433358-37F4-4631-87BD-71A4E90A4C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575215" y="2233881"/>
            <a:ext cx="3917851" cy="2390238"/>
          </a:xfrm>
          <a:custGeom>
            <a:avLst/>
            <a:gdLst>
              <a:gd name="connsiteX0" fmla="*/ 1033243 w 3917851"/>
              <a:gd name="connsiteY0" fmla="*/ 0 h 2390238"/>
              <a:gd name="connsiteX1" fmla="*/ 3917851 w 3917851"/>
              <a:gd name="connsiteY1" fmla="*/ 0 h 2390238"/>
              <a:gd name="connsiteX2" fmla="*/ 2884608 w 3917851"/>
              <a:gd name="connsiteY2" fmla="*/ 2390238 h 2390238"/>
              <a:gd name="connsiteX3" fmla="*/ 0 w 3917851"/>
              <a:gd name="connsiteY3" fmla="*/ 2390238 h 2390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7851" h="2390238">
                <a:moveTo>
                  <a:pt x="1033243" y="0"/>
                </a:moveTo>
                <a:lnTo>
                  <a:pt x="3917851" y="0"/>
                </a:lnTo>
                <a:lnTo>
                  <a:pt x="2884608" y="2390238"/>
                </a:lnTo>
                <a:lnTo>
                  <a:pt x="0" y="2390238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endParaRPr lang="de-DE" noProof="0"/>
          </a:p>
        </p:txBody>
      </p:sp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A663A4BE-7DD2-4FAC-B36C-6A1DAB0740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233881"/>
            <a:ext cx="3378263" cy="2390238"/>
          </a:xfrm>
          <a:custGeom>
            <a:avLst/>
            <a:gdLst>
              <a:gd name="connsiteX0" fmla="*/ 0 w 3378263"/>
              <a:gd name="connsiteY0" fmla="*/ 0 h 2390238"/>
              <a:gd name="connsiteX1" fmla="*/ 3378263 w 3378263"/>
              <a:gd name="connsiteY1" fmla="*/ 0 h 2390238"/>
              <a:gd name="connsiteX2" fmla="*/ 2345020 w 3378263"/>
              <a:gd name="connsiteY2" fmla="*/ 2390238 h 2390238"/>
              <a:gd name="connsiteX3" fmla="*/ 0 w 3378263"/>
              <a:gd name="connsiteY3" fmla="*/ 2390238 h 2390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8263" h="2390238">
                <a:moveTo>
                  <a:pt x="0" y="0"/>
                </a:moveTo>
                <a:lnTo>
                  <a:pt x="3378263" y="0"/>
                </a:lnTo>
                <a:lnTo>
                  <a:pt x="2345020" y="2390238"/>
                </a:lnTo>
                <a:lnTo>
                  <a:pt x="0" y="2390238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endParaRPr lang="de-DE" noProof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EEF1FEE-F11E-4D86-B18A-334DC8379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143D405-92C8-41A3-8CA8-EAB7EE6E9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© MS Obertrum 2026</a:t>
            </a:r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813E559-638A-4105-95C4-0812BAFB7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FF96520-E4CE-4EAD-8ABF-1D2297D6B3AA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25" name="Titel 1">
            <a:extLst>
              <a:ext uri="{FF2B5EF4-FFF2-40B4-BE49-F238E27FC236}">
                <a16:creationId xmlns:a16="http://schemas.microsoft.com/office/drawing/2014/main" id="{0157B5A6-CA34-4D5D-9A70-14D478D55D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4142" y="670094"/>
            <a:ext cx="10134601" cy="924808"/>
          </a:xfrm>
        </p:spPr>
        <p:txBody>
          <a:bodyPr lIns="0" rtlCol="0">
            <a:normAutofit/>
          </a:bodyPr>
          <a:lstStyle>
            <a:lvl1pPr algn="ctr"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26" name="Textplatzhalter 15">
            <a:extLst>
              <a:ext uri="{FF2B5EF4-FFF2-40B4-BE49-F238E27FC236}">
                <a16:creationId xmlns:a16="http://schemas.microsoft.com/office/drawing/2014/main" id="{CEC8B31E-90EA-47DA-88C8-7210550FEC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54933" y="5061424"/>
            <a:ext cx="2443654" cy="320381"/>
          </a:xfrm>
        </p:spPr>
        <p:txBody>
          <a:bodyPr lIns="0" rtlCol="0" anchor="ctr">
            <a:noAutofit/>
          </a:bodyPr>
          <a:lstStyle>
            <a:lvl1pPr marL="0" indent="0" algn="ctr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de-DE" noProof="0"/>
              <a:t>nAME</a:t>
            </a:r>
          </a:p>
        </p:txBody>
      </p:sp>
      <p:sp>
        <p:nvSpPr>
          <p:cNvPr id="27" name="Textplatzhalter 18">
            <a:extLst>
              <a:ext uri="{FF2B5EF4-FFF2-40B4-BE49-F238E27FC236}">
                <a16:creationId xmlns:a16="http://schemas.microsoft.com/office/drawing/2014/main" id="{0B29C3B6-1467-4DB9-A2AE-6C82548895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554932" y="5406900"/>
            <a:ext cx="2443099" cy="361598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e-DE" noProof="0"/>
              <a:t>Titel</a:t>
            </a:r>
          </a:p>
        </p:txBody>
      </p:sp>
      <p:sp>
        <p:nvSpPr>
          <p:cNvPr id="28" name="Textplatzhalter 15">
            <a:extLst>
              <a:ext uri="{FF2B5EF4-FFF2-40B4-BE49-F238E27FC236}">
                <a16:creationId xmlns:a16="http://schemas.microsoft.com/office/drawing/2014/main" id="{C0CAE507-1952-49D5-A01E-F3CEA53FEF3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1476" y="5061424"/>
            <a:ext cx="2443654" cy="320381"/>
          </a:xfrm>
        </p:spPr>
        <p:txBody>
          <a:bodyPr lIns="0" rtlCol="0" anchor="ctr">
            <a:noAutofit/>
          </a:bodyPr>
          <a:lstStyle>
            <a:lvl1pPr marL="0" indent="0" algn="ctr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de-DE" noProof="0"/>
              <a:t>nAME</a:t>
            </a:r>
          </a:p>
        </p:txBody>
      </p:sp>
      <p:sp>
        <p:nvSpPr>
          <p:cNvPr id="29" name="Textplatzhalter 18">
            <a:extLst>
              <a:ext uri="{FF2B5EF4-FFF2-40B4-BE49-F238E27FC236}">
                <a16:creationId xmlns:a16="http://schemas.microsoft.com/office/drawing/2014/main" id="{BC2F8ABF-1CD3-4283-BBC9-9536E8C0451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1475" y="5406900"/>
            <a:ext cx="2443099" cy="361598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e-DE" noProof="0"/>
              <a:t>Titel</a:t>
            </a:r>
          </a:p>
        </p:txBody>
      </p:sp>
      <p:sp>
        <p:nvSpPr>
          <p:cNvPr id="30" name="Textplatzhalter 15">
            <a:extLst>
              <a:ext uri="{FF2B5EF4-FFF2-40B4-BE49-F238E27FC236}">
                <a16:creationId xmlns:a16="http://schemas.microsoft.com/office/drawing/2014/main" id="{FE6695F4-4900-48B5-9D68-486774B8D7F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77835" y="5061424"/>
            <a:ext cx="2443654" cy="320381"/>
          </a:xfrm>
        </p:spPr>
        <p:txBody>
          <a:bodyPr lIns="0" rtlCol="0" anchor="ctr">
            <a:noAutofit/>
          </a:bodyPr>
          <a:lstStyle>
            <a:lvl1pPr marL="0" indent="0" algn="ctr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de-DE" noProof="0"/>
              <a:t>nAME</a:t>
            </a:r>
          </a:p>
        </p:txBody>
      </p:sp>
      <p:sp>
        <p:nvSpPr>
          <p:cNvPr id="31" name="Textplatzhalter 18">
            <a:extLst>
              <a:ext uri="{FF2B5EF4-FFF2-40B4-BE49-F238E27FC236}">
                <a16:creationId xmlns:a16="http://schemas.microsoft.com/office/drawing/2014/main" id="{FF214FA8-F7B7-40D8-A97C-52E0B0BDE16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77834" y="5406900"/>
            <a:ext cx="2443099" cy="361598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e-DE" noProof="0"/>
              <a:t>Titel</a:t>
            </a:r>
          </a:p>
        </p:txBody>
      </p:sp>
      <p:sp>
        <p:nvSpPr>
          <p:cNvPr id="32" name="Textplatzhalter 15">
            <a:extLst>
              <a:ext uri="{FF2B5EF4-FFF2-40B4-BE49-F238E27FC236}">
                <a16:creationId xmlns:a16="http://schemas.microsoft.com/office/drawing/2014/main" id="{56B0AF9E-C16A-4170-A149-1E47AC0D81C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00181" y="5057897"/>
            <a:ext cx="2443654" cy="320381"/>
          </a:xfrm>
        </p:spPr>
        <p:txBody>
          <a:bodyPr lIns="0" rtlCol="0" anchor="ctr">
            <a:noAutofit/>
          </a:bodyPr>
          <a:lstStyle>
            <a:lvl1pPr marL="0" indent="0" algn="ctr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de-DE" noProof="0"/>
              <a:t>nAME</a:t>
            </a:r>
          </a:p>
        </p:txBody>
      </p:sp>
      <p:sp>
        <p:nvSpPr>
          <p:cNvPr id="33" name="Textplatzhalter 18">
            <a:extLst>
              <a:ext uri="{FF2B5EF4-FFF2-40B4-BE49-F238E27FC236}">
                <a16:creationId xmlns:a16="http://schemas.microsoft.com/office/drawing/2014/main" id="{B1CB5369-F6CE-41B6-ACE8-9FA5781CB42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800180" y="5403373"/>
            <a:ext cx="2443099" cy="361598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e-DE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6228619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– 8-Aufwä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Bildplatzhalter 65">
            <a:extLst>
              <a:ext uri="{FF2B5EF4-FFF2-40B4-BE49-F238E27FC236}">
                <a16:creationId xmlns:a16="http://schemas.microsoft.com/office/drawing/2014/main" id="{88E0AC7A-AA85-427E-8B83-AEEF229EDA4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383802" y="3121794"/>
            <a:ext cx="1808198" cy="1097726"/>
          </a:xfrm>
          <a:custGeom>
            <a:avLst/>
            <a:gdLst>
              <a:gd name="connsiteX0" fmla="*/ 474569 w 1808198"/>
              <a:gd name="connsiteY0" fmla="*/ 0 h 1097726"/>
              <a:gd name="connsiteX1" fmla="*/ 1799279 w 1808198"/>
              <a:gd name="connsiteY1" fmla="*/ 0 h 1097726"/>
              <a:gd name="connsiteX2" fmla="*/ 1808198 w 1808198"/>
              <a:gd name="connsiteY2" fmla="*/ 1097726 h 1097726"/>
              <a:gd name="connsiteX3" fmla="*/ 0 w 1808198"/>
              <a:gd name="connsiteY3" fmla="*/ 1097726 h 10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8198" h="1097726">
                <a:moveTo>
                  <a:pt x="474569" y="0"/>
                </a:moveTo>
                <a:lnTo>
                  <a:pt x="1799279" y="0"/>
                </a:lnTo>
                <a:lnTo>
                  <a:pt x="1808198" y="1097726"/>
                </a:lnTo>
                <a:lnTo>
                  <a:pt x="0" y="1097726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rtl="0"/>
            <a:endParaRPr lang="de-DE" noProof="0"/>
          </a:p>
        </p:txBody>
      </p:sp>
      <p:sp>
        <p:nvSpPr>
          <p:cNvPr id="63" name="Bildplatzhalter 62">
            <a:extLst>
              <a:ext uri="{FF2B5EF4-FFF2-40B4-BE49-F238E27FC236}">
                <a16:creationId xmlns:a16="http://schemas.microsoft.com/office/drawing/2014/main" id="{E6437AD1-FE22-40AE-8BB8-8B8B9C5770F8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00427" y="3121794"/>
            <a:ext cx="1799279" cy="1097726"/>
          </a:xfrm>
          <a:custGeom>
            <a:avLst/>
            <a:gdLst>
              <a:gd name="connsiteX0" fmla="*/ 474480 w 1799279"/>
              <a:gd name="connsiteY0" fmla="*/ 0 h 1097726"/>
              <a:gd name="connsiteX1" fmla="*/ 1799279 w 1799279"/>
              <a:gd name="connsiteY1" fmla="*/ 0 h 1097726"/>
              <a:gd name="connsiteX2" fmla="*/ 1324709 w 1799279"/>
              <a:gd name="connsiteY2" fmla="*/ 1097726 h 1097726"/>
              <a:gd name="connsiteX3" fmla="*/ 0 w 1799279"/>
              <a:gd name="connsiteY3" fmla="*/ 1097726 h 10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9279" h="1097726">
                <a:moveTo>
                  <a:pt x="474480" y="0"/>
                </a:moveTo>
                <a:lnTo>
                  <a:pt x="1799279" y="0"/>
                </a:lnTo>
                <a:lnTo>
                  <a:pt x="1324709" y="1097726"/>
                </a:lnTo>
                <a:lnTo>
                  <a:pt x="0" y="1097726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rtl="0"/>
            <a:endParaRPr lang="de-DE" noProof="0"/>
          </a:p>
        </p:txBody>
      </p:sp>
      <p:sp>
        <p:nvSpPr>
          <p:cNvPr id="60" name="Bildplatzhalter 59">
            <a:extLst>
              <a:ext uri="{FF2B5EF4-FFF2-40B4-BE49-F238E27FC236}">
                <a16:creationId xmlns:a16="http://schemas.microsoft.com/office/drawing/2014/main" id="{97978D8E-FCD0-4E7C-BD0B-F2F47BA1B2D5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7416963" y="3121794"/>
            <a:ext cx="1799279" cy="1097726"/>
          </a:xfrm>
          <a:custGeom>
            <a:avLst/>
            <a:gdLst>
              <a:gd name="connsiteX0" fmla="*/ 474570 w 1799279"/>
              <a:gd name="connsiteY0" fmla="*/ 0 h 1097726"/>
              <a:gd name="connsiteX1" fmla="*/ 1799279 w 1799279"/>
              <a:gd name="connsiteY1" fmla="*/ 0 h 1097726"/>
              <a:gd name="connsiteX2" fmla="*/ 1324799 w 1799279"/>
              <a:gd name="connsiteY2" fmla="*/ 1097726 h 1097726"/>
              <a:gd name="connsiteX3" fmla="*/ 0 w 1799279"/>
              <a:gd name="connsiteY3" fmla="*/ 1097726 h 10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9279" h="1097726">
                <a:moveTo>
                  <a:pt x="474570" y="0"/>
                </a:moveTo>
                <a:lnTo>
                  <a:pt x="1799279" y="0"/>
                </a:lnTo>
                <a:lnTo>
                  <a:pt x="1324799" y="1097726"/>
                </a:lnTo>
                <a:lnTo>
                  <a:pt x="0" y="1097726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rtl="0"/>
            <a:endParaRPr lang="de-DE" noProof="0"/>
          </a:p>
        </p:txBody>
      </p:sp>
      <p:sp>
        <p:nvSpPr>
          <p:cNvPr id="55" name="Bildplatzhalter 54">
            <a:extLst>
              <a:ext uri="{FF2B5EF4-FFF2-40B4-BE49-F238E27FC236}">
                <a16:creationId xmlns:a16="http://schemas.microsoft.com/office/drawing/2014/main" id="{83197EDA-7F24-4C0A-B859-34173E066FC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933589" y="3121794"/>
            <a:ext cx="1799125" cy="1097726"/>
          </a:xfrm>
          <a:custGeom>
            <a:avLst/>
            <a:gdLst>
              <a:gd name="connsiteX0" fmla="*/ 474570 w 1799125"/>
              <a:gd name="connsiteY0" fmla="*/ 0 h 1097726"/>
              <a:gd name="connsiteX1" fmla="*/ 1799125 w 1799125"/>
              <a:gd name="connsiteY1" fmla="*/ 0 h 1097726"/>
              <a:gd name="connsiteX2" fmla="*/ 1799125 w 1799125"/>
              <a:gd name="connsiteY2" fmla="*/ 356 h 1097726"/>
              <a:gd name="connsiteX3" fmla="*/ 1324799 w 1799125"/>
              <a:gd name="connsiteY3" fmla="*/ 1097726 h 1097726"/>
              <a:gd name="connsiteX4" fmla="*/ 0 w 1799125"/>
              <a:gd name="connsiteY4" fmla="*/ 1097726 h 10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9125" h="1097726">
                <a:moveTo>
                  <a:pt x="474570" y="0"/>
                </a:moveTo>
                <a:lnTo>
                  <a:pt x="1799125" y="0"/>
                </a:lnTo>
                <a:lnTo>
                  <a:pt x="1799125" y="356"/>
                </a:lnTo>
                <a:lnTo>
                  <a:pt x="1324799" y="1097726"/>
                </a:lnTo>
                <a:lnTo>
                  <a:pt x="0" y="1097726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rtl="0"/>
            <a:endParaRPr lang="de-DE" noProof="0"/>
          </a:p>
        </p:txBody>
      </p:sp>
      <p:sp>
        <p:nvSpPr>
          <p:cNvPr id="52" name="Bildplatzhalter 51">
            <a:extLst>
              <a:ext uri="{FF2B5EF4-FFF2-40B4-BE49-F238E27FC236}">
                <a16:creationId xmlns:a16="http://schemas.microsoft.com/office/drawing/2014/main" id="{D5CFC424-FDBC-4BD5-B5FB-E2C7B5DE600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4450214" y="3121794"/>
            <a:ext cx="1799279" cy="1097726"/>
          </a:xfrm>
          <a:custGeom>
            <a:avLst/>
            <a:gdLst>
              <a:gd name="connsiteX0" fmla="*/ 474480 w 1799279"/>
              <a:gd name="connsiteY0" fmla="*/ 0 h 1097726"/>
              <a:gd name="connsiteX1" fmla="*/ 1799279 w 1799279"/>
              <a:gd name="connsiteY1" fmla="*/ 0 h 1097726"/>
              <a:gd name="connsiteX2" fmla="*/ 1324709 w 1799279"/>
              <a:gd name="connsiteY2" fmla="*/ 1097726 h 1097726"/>
              <a:gd name="connsiteX3" fmla="*/ 0 w 1799279"/>
              <a:gd name="connsiteY3" fmla="*/ 1097726 h 10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9279" h="1097726">
                <a:moveTo>
                  <a:pt x="474480" y="0"/>
                </a:moveTo>
                <a:lnTo>
                  <a:pt x="1799279" y="0"/>
                </a:lnTo>
                <a:lnTo>
                  <a:pt x="1324709" y="1097726"/>
                </a:lnTo>
                <a:lnTo>
                  <a:pt x="0" y="1097726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rtl="0"/>
            <a:endParaRPr lang="de-DE" noProof="0"/>
          </a:p>
        </p:txBody>
      </p:sp>
      <p:sp>
        <p:nvSpPr>
          <p:cNvPr id="49" name="Bildplatzhalter 48">
            <a:extLst>
              <a:ext uri="{FF2B5EF4-FFF2-40B4-BE49-F238E27FC236}">
                <a16:creationId xmlns:a16="http://schemas.microsoft.com/office/drawing/2014/main" id="{B2475369-85E0-474D-9454-6911B2BB54D5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2966838" y="3121794"/>
            <a:ext cx="1799279" cy="1097726"/>
          </a:xfrm>
          <a:custGeom>
            <a:avLst/>
            <a:gdLst>
              <a:gd name="connsiteX0" fmla="*/ 474480 w 1799279"/>
              <a:gd name="connsiteY0" fmla="*/ 0 h 1097726"/>
              <a:gd name="connsiteX1" fmla="*/ 1799279 w 1799279"/>
              <a:gd name="connsiteY1" fmla="*/ 0 h 1097726"/>
              <a:gd name="connsiteX2" fmla="*/ 1324709 w 1799279"/>
              <a:gd name="connsiteY2" fmla="*/ 1097726 h 1097726"/>
              <a:gd name="connsiteX3" fmla="*/ 0 w 1799279"/>
              <a:gd name="connsiteY3" fmla="*/ 1097726 h 10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9279" h="1097726">
                <a:moveTo>
                  <a:pt x="474480" y="0"/>
                </a:moveTo>
                <a:lnTo>
                  <a:pt x="1799279" y="0"/>
                </a:lnTo>
                <a:lnTo>
                  <a:pt x="1324709" y="1097726"/>
                </a:lnTo>
                <a:lnTo>
                  <a:pt x="0" y="1097726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rtl="0"/>
            <a:endParaRPr lang="de-DE" noProof="0"/>
          </a:p>
        </p:txBody>
      </p:sp>
      <p:sp>
        <p:nvSpPr>
          <p:cNvPr id="46" name="Bildplatzhalter 45">
            <a:extLst>
              <a:ext uri="{FF2B5EF4-FFF2-40B4-BE49-F238E27FC236}">
                <a16:creationId xmlns:a16="http://schemas.microsoft.com/office/drawing/2014/main" id="{9231E13B-CD8C-48FC-A6DB-E87F08B4628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483375" y="3121794"/>
            <a:ext cx="1799279" cy="1097726"/>
          </a:xfrm>
          <a:custGeom>
            <a:avLst/>
            <a:gdLst>
              <a:gd name="connsiteX0" fmla="*/ 474569 w 1799279"/>
              <a:gd name="connsiteY0" fmla="*/ 0 h 1097726"/>
              <a:gd name="connsiteX1" fmla="*/ 1799279 w 1799279"/>
              <a:gd name="connsiteY1" fmla="*/ 0 h 1097726"/>
              <a:gd name="connsiteX2" fmla="*/ 1324798 w 1799279"/>
              <a:gd name="connsiteY2" fmla="*/ 1097726 h 1097726"/>
              <a:gd name="connsiteX3" fmla="*/ 0 w 1799279"/>
              <a:gd name="connsiteY3" fmla="*/ 1097726 h 10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9279" h="1097726">
                <a:moveTo>
                  <a:pt x="474569" y="0"/>
                </a:moveTo>
                <a:lnTo>
                  <a:pt x="1799279" y="0"/>
                </a:lnTo>
                <a:lnTo>
                  <a:pt x="1324798" y="1097726"/>
                </a:lnTo>
                <a:lnTo>
                  <a:pt x="0" y="1097726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rtl="0"/>
            <a:endParaRPr lang="de-DE" noProof="0"/>
          </a:p>
        </p:txBody>
      </p:sp>
      <p:sp>
        <p:nvSpPr>
          <p:cNvPr id="43" name="Bildplatzhalter 42">
            <a:extLst>
              <a:ext uri="{FF2B5EF4-FFF2-40B4-BE49-F238E27FC236}">
                <a16:creationId xmlns:a16="http://schemas.microsoft.com/office/drawing/2014/main" id="{9A7D62AC-CCFA-44C3-98ED-F750B562B964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" y="3121794"/>
            <a:ext cx="1799279" cy="1097726"/>
          </a:xfrm>
          <a:custGeom>
            <a:avLst/>
            <a:gdLst>
              <a:gd name="connsiteX0" fmla="*/ 0 w 1799279"/>
              <a:gd name="connsiteY0" fmla="*/ 0 h 1097726"/>
              <a:gd name="connsiteX1" fmla="*/ 1799279 w 1799279"/>
              <a:gd name="connsiteY1" fmla="*/ 0 h 1097726"/>
              <a:gd name="connsiteX2" fmla="*/ 1324709 w 1799279"/>
              <a:gd name="connsiteY2" fmla="*/ 1097726 h 1097726"/>
              <a:gd name="connsiteX3" fmla="*/ 0 w 1799279"/>
              <a:gd name="connsiteY3" fmla="*/ 1097726 h 10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9279" h="1097726">
                <a:moveTo>
                  <a:pt x="0" y="0"/>
                </a:moveTo>
                <a:lnTo>
                  <a:pt x="1799279" y="0"/>
                </a:lnTo>
                <a:lnTo>
                  <a:pt x="1324709" y="1097726"/>
                </a:lnTo>
                <a:lnTo>
                  <a:pt x="0" y="1097726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rtl="0"/>
            <a:endParaRPr lang="de-DE" noProof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EEF1FEE-F11E-4D86-B18A-334DC8379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143D405-92C8-41A3-8CA8-EAB7EE6E9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© MS Obertrum 2026</a:t>
            </a:r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813E559-638A-4105-95C4-0812BAFB7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FF96520-E4CE-4EAD-8ABF-1D2297D6B3AA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25" name="Titel 1">
            <a:extLst>
              <a:ext uri="{FF2B5EF4-FFF2-40B4-BE49-F238E27FC236}">
                <a16:creationId xmlns:a16="http://schemas.microsoft.com/office/drawing/2014/main" id="{0157B5A6-CA34-4D5D-9A70-14D478D55D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4142" y="670094"/>
            <a:ext cx="10134601" cy="924808"/>
          </a:xfrm>
        </p:spPr>
        <p:txBody>
          <a:bodyPr lIns="0" rtlCol="0">
            <a:normAutofit/>
          </a:bodyPr>
          <a:lstStyle>
            <a:lvl1pPr algn="ctr"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28" name="Textplatzhalter 15">
            <a:extLst>
              <a:ext uri="{FF2B5EF4-FFF2-40B4-BE49-F238E27FC236}">
                <a16:creationId xmlns:a16="http://schemas.microsoft.com/office/drawing/2014/main" id="{C0CAE507-1952-49D5-A01E-F3CEA53FEF3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0" y="2325820"/>
            <a:ext cx="1799279" cy="320381"/>
          </a:xfrm>
        </p:spPr>
        <p:txBody>
          <a:bodyPr lIns="0" rtlCol="0" anchor="ctr">
            <a:noAutofit/>
          </a:bodyPr>
          <a:lstStyle>
            <a:lvl1pPr marL="0" indent="0" algn="ctr">
              <a:buNone/>
              <a:defRPr lang="en-US" sz="12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de-DE" noProof="0"/>
              <a:t>Name</a:t>
            </a:r>
          </a:p>
        </p:txBody>
      </p:sp>
      <p:sp>
        <p:nvSpPr>
          <p:cNvPr id="29" name="Textplatzhalter 18">
            <a:extLst>
              <a:ext uri="{FF2B5EF4-FFF2-40B4-BE49-F238E27FC236}">
                <a16:creationId xmlns:a16="http://schemas.microsoft.com/office/drawing/2014/main" id="{BC2F8ABF-1CD3-4283-BBC9-9536E8C0451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09" y="2586626"/>
            <a:ext cx="1798870" cy="361598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e-DE" noProof="0"/>
              <a:t>Titel</a:t>
            </a:r>
          </a:p>
        </p:txBody>
      </p:sp>
      <p:sp>
        <p:nvSpPr>
          <p:cNvPr id="67" name="Textplatzhalter 15">
            <a:extLst>
              <a:ext uri="{FF2B5EF4-FFF2-40B4-BE49-F238E27FC236}">
                <a16:creationId xmlns:a16="http://schemas.microsoft.com/office/drawing/2014/main" id="{F3625817-ADC5-402C-BF70-E72E180EA94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429000" y="2325820"/>
            <a:ext cx="1337117" cy="320381"/>
          </a:xfrm>
        </p:spPr>
        <p:txBody>
          <a:bodyPr lIns="0" rtlCol="0" anchor="ctr">
            <a:noAutofit/>
          </a:bodyPr>
          <a:lstStyle>
            <a:lvl1pPr marL="0" indent="0" algn="ctr">
              <a:buNone/>
              <a:defRPr lang="en-US" sz="12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de-DE" noProof="0"/>
              <a:t>Name</a:t>
            </a:r>
          </a:p>
        </p:txBody>
      </p:sp>
      <p:sp>
        <p:nvSpPr>
          <p:cNvPr id="68" name="Textplatzhalter 18">
            <a:extLst>
              <a:ext uri="{FF2B5EF4-FFF2-40B4-BE49-F238E27FC236}">
                <a16:creationId xmlns:a16="http://schemas.microsoft.com/office/drawing/2014/main" id="{1CD742BF-928E-4F96-A707-0762F7415A8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429005" y="2586626"/>
            <a:ext cx="1336813" cy="361598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e-DE" noProof="0"/>
              <a:t>Titel</a:t>
            </a:r>
          </a:p>
        </p:txBody>
      </p:sp>
      <p:sp>
        <p:nvSpPr>
          <p:cNvPr id="69" name="Textplatzhalter 15">
            <a:extLst>
              <a:ext uri="{FF2B5EF4-FFF2-40B4-BE49-F238E27FC236}">
                <a16:creationId xmlns:a16="http://schemas.microsoft.com/office/drawing/2014/main" id="{F63CF451-68B6-4006-B393-3926AD5577F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395597" y="2325820"/>
            <a:ext cx="1337117" cy="320381"/>
          </a:xfrm>
        </p:spPr>
        <p:txBody>
          <a:bodyPr lIns="0" rtlCol="0" anchor="ctr">
            <a:noAutofit/>
          </a:bodyPr>
          <a:lstStyle>
            <a:lvl1pPr marL="0" indent="0" algn="ctr">
              <a:buNone/>
              <a:defRPr lang="en-US" sz="12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de-DE" noProof="0"/>
              <a:t>Name</a:t>
            </a:r>
          </a:p>
        </p:txBody>
      </p:sp>
      <p:sp>
        <p:nvSpPr>
          <p:cNvPr id="70" name="Textplatzhalter 18">
            <a:extLst>
              <a:ext uri="{FF2B5EF4-FFF2-40B4-BE49-F238E27FC236}">
                <a16:creationId xmlns:a16="http://schemas.microsoft.com/office/drawing/2014/main" id="{0812886F-184C-40A8-A729-8B4B4926879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395602" y="2586626"/>
            <a:ext cx="1336813" cy="361598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e-DE" noProof="0"/>
              <a:t>Titel</a:t>
            </a:r>
          </a:p>
        </p:txBody>
      </p:sp>
      <p:sp>
        <p:nvSpPr>
          <p:cNvPr id="71" name="Textplatzhalter 15">
            <a:extLst>
              <a:ext uri="{FF2B5EF4-FFF2-40B4-BE49-F238E27FC236}">
                <a16:creationId xmlns:a16="http://schemas.microsoft.com/office/drawing/2014/main" id="{227745AB-F0A1-4D69-B3E7-1E05EC5A83C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371508" y="2325820"/>
            <a:ext cx="1337117" cy="320381"/>
          </a:xfrm>
        </p:spPr>
        <p:txBody>
          <a:bodyPr lIns="0" rtlCol="0" anchor="ctr">
            <a:noAutofit/>
          </a:bodyPr>
          <a:lstStyle>
            <a:lvl1pPr marL="0" indent="0" algn="ctr">
              <a:buNone/>
              <a:defRPr lang="en-US" sz="12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de-DE" noProof="0"/>
              <a:t>Name</a:t>
            </a:r>
          </a:p>
        </p:txBody>
      </p:sp>
      <p:sp>
        <p:nvSpPr>
          <p:cNvPr id="72" name="Textplatzhalter 18">
            <a:extLst>
              <a:ext uri="{FF2B5EF4-FFF2-40B4-BE49-F238E27FC236}">
                <a16:creationId xmlns:a16="http://schemas.microsoft.com/office/drawing/2014/main" id="{FA1D1660-FDA5-41B8-9EE3-ADA0E15F0CD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371513" y="2586626"/>
            <a:ext cx="1336813" cy="361598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e-DE" noProof="0"/>
              <a:t>Titel</a:t>
            </a:r>
          </a:p>
        </p:txBody>
      </p:sp>
      <p:sp>
        <p:nvSpPr>
          <p:cNvPr id="73" name="Textplatzhalter 15">
            <a:extLst>
              <a:ext uri="{FF2B5EF4-FFF2-40B4-BE49-F238E27FC236}">
                <a16:creationId xmlns:a16="http://schemas.microsoft.com/office/drawing/2014/main" id="{40B672B5-5EF2-428E-8952-03BB5F47FB4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83375" y="4507480"/>
            <a:ext cx="1337117" cy="320381"/>
          </a:xfrm>
        </p:spPr>
        <p:txBody>
          <a:bodyPr lIns="0" rtlCol="0" anchor="ctr">
            <a:noAutofit/>
          </a:bodyPr>
          <a:lstStyle>
            <a:lvl1pPr marL="0" indent="0" algn="ctr">
              <a:buNone/>
              <a:defRPr lang="en-US" sz="12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de-DE" noProof="0"/>
              <a:t>Name</a:t>
            </a:r>
          </a:p>
        </p:txBody>
      </p:sp>
      <p:sp>
        <p:nvSpPr>
          <p:cNvPr id="74" name="Textplatzhalter 18">
            <a:extLst>
              <a:ext uri="{FF2B5EF4-FFF2-40B4-BE49-F238E27FC236}">
                <a16:creationId xmlns:a16="http://schemas.microsoft.com/office/drawing/2014/main" id="{AAB3392A-4B63-483C-B97B-A962BA72959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483380" y="4768286"/>
            <a:ext cx="1336813" cy="361598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e-DE" noProof="0"/>
              <a:t>Titel</a:t>
            </a:r>
          </a:p>
        </p:txBody>
      </p:sp>
      <p:sp>
        <p:nvSpPr>
          <p:cNvPr id="75" name="Textplatzhalter 15">
            <a:extLst>
              <a:ext uri="{FF2B5EF4-FFF2-40B4-BE49-F238E27FC236}">
                <a16:creationId xmlns:a16="http://schemas.microsoft.com/office/drawing/2014/main" id="{52F154E0-81D0-4ED7-81F5-F2A41F6EE2E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457493" y="4507480"/>
            <a:ext cx="1337117" cy="320381"/>
          </a:xfrm>
        </p:spPr>
        <p:txBody>
          <a:bodyPr lIns="0" rtlCol="0" anchor="ctr">
            <a:noAutofit/>
          </a:bodyPr>
          <a:lstStyle>
            <a:lvl1pPr marL="0" indent="0" algn="ctr">
              <a:buNone/>
              <a:defRPr lang="en-US" sz="12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de-DE" noProof="0"/>
              <a:t>Name</a:t>
            </a:r>
          </a:p>
        </p:txBody>
      </p:sp>
      <p:sp>
        <p:nvSpPr>
          <p:cNvPr id="76" name="Textplatzhalter 18">
            <a:extLst>
              <a:ext uri="{FF2B5EF4-FFF2-40B4-BE49-F238E27FC236}">
                <a16:creationId xmlns:a16="http://schemas.microsoft.com/office/drawing/2014/main" id="{D57D2666-5AA0-4552-8434-DE134549DA0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457498" y="4768286"/>
            <a:ext cx="1336813" cy="361598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e-DE" noProof="0"/>
              <a:t>Titel</a:t>
            </a:r>
          </a:p>
        </p:txBody>
      </p:sp>
      <p:sp>
        <p:nvSpPr>
          <p:cNvPr id="77" name="Textplatzhalter 15">
            <a:extLst>
              <a:ext uri="{FF2B5EF4-FFF2-40B4-BE49-F238E27FC236}">
                <a16:creationId xmlns:a16="http://schemas.microsoft.com/office/drawing/2014/main" id="{7E6E0780-44C2-48C7-99F2-E711D9BFA85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416963" y="4502202"/>
            <a:ext cx="1337117" cy="320381"/>
          </a:xfrm>
        </p:spPr>
        <p:txBody>
          <a:bodyPr lIns="0" rtlCol="0" anchor="ctr">
            <a:noAutofit/>
          </a:bodyPr>
          <a:lstStyle>
            <a:lvl1pPr marL="0" indent="0" algn="ctr">
              <a:buNone/>
              <a:defRPr lang="en-US" sz="12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de-DE" noProof="0"/>
              <a:t>Name</a:t>
            </a:r>
          </a:p>
        </p:txBody>
      </p:sp>
      <p:sp>
        <p:nvSpPr>
          <p:cNvPr id="78" name="Textplatzhalter 18">
            <a:extLst>
              <a:ext uri="{FF2B5EF4-FFF2-40B4-BE49-F238E27FC236}">
                <a16:creationId xmlns:a16="http://schemas.microsoft.com/office/drawing/2014/main" id="{41A5DBDC-E19D-4B74-863C-D63A78E49380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416968" y="4763008"/>
            <a:ext cx="1336813" cy="361598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e-DE" noProof="0"/>
              <a:t>Titel</a:t>
            </a:r>
          </a:p>
        </p:txBody>
      </p:sp>
      <p:sp>
        <p:nvSpPr>
          <p:cNvPr id="79" name="Textplatzhalter 15">
            <a:extLst>
              <a:ext uri="{FF2B5EF4-FFF2-40B4-BE49-F238E27FC236}">
                <a16:creationId xmlns:a16="http://schemas.microsoft.com/office/drawing/2014/main" id="{EEFB1377-2783-49F1-A131-38F4B63B90C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0376433" y="4527297"/>
            <a:ext cx="1799279" cy="320381"/>
          </a:xfrm>
        </p:spPr>
        <p:txBody>
          <a:bodyPr lIns="0" rtlCol="0" anchor="ctr">
            <a:noAutofit/>
          </a:bodyPr>
          <a:lstStyle>
            <a:lvl1pPr marL="0" indent="0" algn="ctr">
              <a:buNone/>
              <a:defRPr lang="en-US" sz="12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de-DE" noProof="0"/>
              <a:t>Name</a:t>
            </a:r>
          </a:p>
        </p:txBody>
      </p:sp>
      <p:sp>
        <p:nvSpPr>
          <p:cNvPr id="80" name="Textplatzhalter 18">
            <a:extLst>
              <a:ext uri="{FF2B5EF4-FFF2-40B4-BE49-F238E27FC236}">
                <a16:creationId xmlns:a16="http://schemas.microsoft.com/office/drawing/2014/main" id="{C188F315-95C8-490A-AB31-6B6D7A7A5357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0376438" y="4788103"/>
            <a:ext cx="1798870" cy="361598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e-DE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4280464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Bild 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0E65E2A4-B306-4415-9D4B-9E9F98B043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508046" cy="6858000"/>
          </a:xfrm>
          <a:custGeom>
            <a:avLst/>
            <a:gdLst>
              <a:gd name="connsiteX0" fmla="*/ 0 w 6508046"/>
              <a:gd name="connsiteY0" fmla="*/ 0 h 6858000"/>
              <a:gd name="connsiteX1" fmla="*/ 364331 w 6508046"/>
              <a:gd name="connsiteY1" fmla="*/ 0 h 6858000"/>
              <a:gd name="connsiteX2" fmla="*/ 1163270 w 6508046"/>
              <a:gd name="connsiteY2" fmla="*/ 2195274 h 6858000"/>
              <a:gd name="connsiteX3" fmla="*/ 1708696 w 6508046"/>
              <a:gd name="connsiteY3" fmla="*/ 4033986 h 6858000"/>
              <a:gd name="connsiteX4" fmla="*/ 1771025 w 6508046"/>
              <a:gd name="connsiteY4" fmla="*/ 4033986 h 6858000"/>
              <a:gd name="connsiteX5" fmla="*/ 2316450 w 6508046"/>
              <a:gd name="connsiteY5" fmla="*/ 2195274 h 6858000"/>
              <a:gd name="connsiteX6" fmla="*/ 3084403 w 6508046"/>
              <a:gd name="connsiteY6" fmla="*/ 0 h 6858000"/>
              <a:gd name="connsiteX7" fmla="*/ 6508046 w 6508046"/>
              <a:gd name="connsiteY7" fmla="*/ 0 h 6858000"/>
              <a:gd name="connsiteX8" fmla="*/ 6508046 w 6508046"/>
              <a:gd name="connsiteY8" fmla="*/ 6858000 h 6858000"/>
              <a:gd name="connsiteX9" fmla="*/ 4310896 w 6508046"/>
              <a:gd name="connsiteY9" fmla="*/ 6858000 h 6858000"/>
              <a:gd name="connsiteX10" fmla="*/ 4310896 w 6508046"/>
              <a:gd name="connsiteY10" fmla="*/ 4407962 h 6858000"/>
              <a:gd name="connsiteX11" fmla="*/ 4638169 w 6508046"/>
              <a:gd name="connsiteY11" fmla="*/ 683746 h 6858000"/>
              <a:gd name="connsiteX12" fmla="*/ 4575840 w 6508046"/>
              <a:gd name="connsiteY12" fmla="*/ 683746 h 6858000"/>
              <a:gd name="connsiteX13" fmla="*/ 3734395 w 6508046"/>
              <a:gd name="connsiteY13" fmla="*/ 3332738 h 6858000"/>
              <a:gd name="connsiteX14" fmla="*/ 2441823 w 6508046"/>
              <a:gd name="connsiteY14" fmla="*/ 6858000 h 6858000"/>
              <a:gd name="connsiteX15" fmla="*/ 914221 w 6508046"/>
              <a:gd name="connsiteY15" fmla="*/ 6858000 h 6858000"/>
              <a:gd name="connsiteX16" fmla="*/ 0 w 6508046"/>
              <a:gd name="connsiteY16" fmla="*/ 433616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08046" h="6858000">
                <a:moveTo>
                  <a:pt x="0" y="0"/>
                </a:moveTo>
                <a:lnTo>
                  <a:pt x="364331" y="0"/>
                </a:lnTo>
                <a:lnTo>
                  <a:pt x="1163270" y="2195274"/>
                </a:lnTo>
                <a:cubicBezTo>
                  <a:pt x="1350258" y="2787402"/>
                  <a:pt x="1521708" y="3395157"/>
                  <a:pt x="1708696" y="4033986"/>
                </a:cubicBezTo>
                <a:lnTo>
                  <a:pt x="1771025" y="4033986"/>
                </a:lnTo>
                <a:cubicBezTo>
                  <a:pt x="1958013" y="3395067"/>
                  <a:pt x="2113925" y="2787313"/>
                  <a:pt x="2316450" y="2195274"/>
                </a:cubicBezTo>
                <a:lnTo>
                  <a:pt x="3084403" y="0"/>
                </a:lnTo>
                <a:lnTo>
                  <a:pt x="6508046" y="0"/>
                </a:lnTo>
                <a:lnTo>
                  <a:pt x="6508046" y="6858000"/>
                </a:lnTo>
                <a:lnTo>
                  <a:pt x="4310896" y="6858000"/>
                </a:lnTo>
                <a:lnTo>
                  <a:pt x="4310896" y="4407962"/>
                </a:lnTo>
                <a:cubicBezTo>
                  <a:pt x="4310896" y="3410694"/>
                  <a:pt x="4513511" y="1681014"/>
                  <a:pt x="4638169" y="683746"/>
                </a:cubicBezTo>
                <a:lnTo>
                  <a:pt x="4575840" y="683746"/>
                </a:lnTo>
                <a:lnTo>
                  <a:pt x="3734395" y="3332738"/>
                </a:lnTo>
                <a:lnTo>
                  <a:pt x="2441823" y="6858000"/>
                </a:lnTo>
                <a:lnTo>
                  <a:pt x="914221" y="6858000"/>
                </a:lnTo>
                <a:lnTo>
                  <a:pt x="0" y="4336167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de-DE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772EF9B-97B0-4909-B1C8-B680035F9D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60771" y="4136571"/>
            <a:ext cx="3907972" cy="1883230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1881D0-A955-463B-814E-4977DB443F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14757" y="6374736"/>
            <a:ext cx="1643743" cy="365125"/>
          </a:xfrm>
        </p:spPr>
        <p:txBody>
          <a:bodyPr rtlCol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rtl="0"/>
            <a:endParaRPr lang="de-DE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60B6947-085B-4130-82A4-5D464A42F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589" y="6387288"/>
            <a:ext cx="1615988" cy="365125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dirty="0"/>
              <a:t>© MS Obertrum 2026</a:t>
            </a:r>
            <a:endParaRPr lang="de-DE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BD21287-635C-42C2-8343-AB4B83FB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FF96520-E4CE-4EAD-8ABF-1D2297D6B3AA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7CA22921-D059-426E-8623-0C4322D58F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60771" y="3363686"/>
            <a:ext cx="3907972" cy="555171"/>
          </a:xfrm>
        </p:spPr>
        <p:txBody>
          <a:bodyPr lIns="0" rtlCol="0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de-DE" noProof="0"/>
              <a:t>Zum Bearbeiten klicken</a:t>
            </a: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178A5C12-53C3-4CC4-AA3B-D3292948C778}"/>
              </a:ext>
            </a:extLst>
          </p:cNvPr>
          <p:cNvCxnSpPr>
            <a:cxnSpLocks/>
          </p:cNvCxnSpPr>
          <p:nvPr userDrawn="1"/>
        </p:nvCxnSpPr>
        <p:spPr>
          <a:xfrm>
            <a:off x="7271657" y="0"/>
            <a:ext cx="0" cy="31242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926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09837B-1103-4D02-B0C9-3E6A1CCD6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C85EEC2-E0DA-4A90-85B4-F5F8299F0E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10396CC-D002-41A9-8F1B-1F110C21C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FF2A462-2B2A-47CB-AC1F-109AED96F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MS Obertrum 2026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E7C4390-49B4-4DF7-863C-469F69EA7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445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6AB09E-4343-4E6A-A922-A334F8C50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B6B54B-2591-4318-B563-8CB687B0BC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743457E-AF9C-484B-B9C8-7B27F2A8D2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025CCA2-9802-49F9-A16B-5AF9D9D09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8859AA0-BABA-4AA6-A8A4-B5A6C8474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MS Obertrum 2026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80C446B-9693-4679-B238-6931F32AC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417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370E83-2407-4807-B4D2-AE19F6086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5D6173B-ECC6-41FC-AE08-5225B53095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93A1EDB-2BDC-4B01-822D-6B23F17540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48E4642-41AB-4143-BA5E-7F976B4422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B7F8C85-0C49-4357-9193-EA651073BC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1124927-F213-4A18-BB49-2EDD6F686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CB2DC57-8A7A-498C-A5B5-04B6B11CE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MS Obertrum 2026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AD8617E-68C2-4F53-9509-937F35F5D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14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A403BC-19CD-4C9D-BBD2-A85AAA6B0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8A9A441-B43A-4B82-9786-DEB308734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E4E52A3-A36E-4A94-A58D-E9E0EACA9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MS Obertrum 2026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5A280CB-09CA-4C93-B63F-133D60633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337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9305BEE-D325-4C9A-BDF1-77C749222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1E668F-0354-4F5B-B173-F8CE5F312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MS Obertrum 2026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FDBB6F6-D66D-4AA6-A6B7-2C1E5BE64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525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FEB053-9239-4CFB-9B7F-2D462C79B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9426020-CC24-4121-9920-C14A051E6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737F0DD-99D6-4942-9525-786737058D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3C9CECE-1B72-4AD9-B7A6-FCA43491C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AA72E00-3CEA-4B51-983F-C0B461F8E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MS Obertrum 2026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F87C8AD-4119-425D-9537-D97E0ED42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054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E8654B-E60D-4A76-A032-96414463D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2972BE5-1E3C-4770-82A6-B3532B6B76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E81D8BC-F3A9-4B82-A8BD-2C69A05885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53FDACC-9685-4F13-BA30-9D9259E5E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B311318-8097-4707-B3C0-5BC70A446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MS Obertrum 2026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8E62CE4-6A0B-4AD3-9FDB-6906D5CA7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566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B887E80-BA1B-4C9C-9F7F-0F3DEC2D9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2B21057-B301-4912-A2E1-5262A0E71D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3E67BEC-AD59-4FC7-850F-579CC494F6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49609" y="63650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C0ED4BC-F256-4116-B8AD-391B41782F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4553" y="6365063"/>
            <a:ext cx="16072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MS Obertrum 2026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DEF90B4-962E-49B6-9137-66DA3105C0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77106" y="6356350"/>
            <a:ext cx="4766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57153-B650-4DEB-B370-79DDCFDCE93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055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23" r:id="rId16"/>
    <p:sldLayoutId id="2147483724" r:id="rId17"/>
    <p:sldLayoutId id="2147483726" r:id="rId18"/>
    <p:sldLayoutId id="2147483727" r:id="rId19"/>
    <p:sldLayoutId id="2147483728" r:id="rId20"/>
    <p:sldLayoutId id="2147483729" r:id="rId21"/>
    <p:sldLayoutId id="2147483733" r:id="rId22"/>
    <p:sldLayoutId id="2147483735" r:id="rId23"/>
    <p:sldLayoutId id="2147483736" r:id="rId24"/>
    <p:sldLayoutId id="2147483737" r:id="rId25"/>
    <p:sldLayoutId id="2147483738" r:id="rId2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hyperlink" Target="https://www.ms-obertrum.salzburg.at/" TargetMode="External"/><Relationship Id="rId4" Type="http://schemas.openxmlformats.org/officeDocument/2006/relationships/hyperlink" Target="https://www.icdl.at/ueber-icd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4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cdl.at/assets/2025-10/IT-Security-LZK-2025_0.pdf" TargetMode="External"/><Relationship Id="rId13" Type="http://schemas.openxmlformats.org/officeDocument/2006/relationships/image" Target="../media/image24.png"/><Relationship Id="rId3" Type="http://schemas.openxmlformats.org/officeDocument/2006/relationships/hyperlink" Target="https://www.icdl.at/assets/2025-10/Online-Grundlagen-LZK-2025_1.pdf" TargetMode="External"/><Relationship Id="rId7" Type="http://schemas.openxmlformats.org/officeDocument/2006/relationships/hyperlink" Target="https://www.icdl.at/assets/2025-10/Online-Zusammenarbeit-LZK-2025_0.pdf" TargetMode="External"/><Relationship Id="rId12" Type="http://schemas.openxmlformats.org/officeDocument/2006/relationships/image" Target="../media/image23.png"/><Relationship Id="rId2" Type="http://schemas.openxmlformats.org/officeDocument/2006/relationships/hyperlink" Target="https://www.icdl.at/assets/2025-10/Computer-Grundlagen_LZK_2025_0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cdl.at/assets/2025-10/Praesentation-LZK-2025_0.pdf" TargetMode="External"/><Relationship Id="rId11" Type="http://schemas.microsoft.com/office/2007/relationships/hdphoto" Target="../media/hdphoto2.wdp"/><Relationship Id="rId5" Type="http://schemas.openxmlformats.org/officeDocument/2006/relationships/hyperlink" Target="https://www.icdl.at/assets/2025-10/Tabellenkalkulation-LZK-2025_0.pdf" TargetMode="External"/><Relationship Id="rId10" Type="http://schemas.openxmlformats.org/officeDocument/2006/relationships/image" Target="../media/image6.png"/><Relationship Id="rId4" Type="http://schemas.openxmlformats.org/officeDocument/2006/relationships/hyperlink" Target="https://www.icdl.at/assets/2025-10/Textverarbeitung-LZK-2025.pdf" TargetMode="External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9" descr="Nahaufnahme eines Mädchens, das schreibt&#10;">
            <a:extLst>
              <a:ext uri="{FF2B5EF4-FFF2-40B4-BE49-F238E27FC236}">
                <a16:creationId xmlns:a16="http://schemas.microsoft.com/office/drawing/2014/main" id="{54164480-ECF3-4F09-B48E-13A40EAE5A3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" b="6"/>
          <a:stretch/>
        </p:blipFill>
        <p:spPr>
          <a:xfrm>
            <a:off x="0" y="-5480"/>
            <a:ext cx="12192000" cy="6858000"/>
          </a:xfrm>
        </p:spPr>
      </p:pic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A2D5ABC8-73C6-4DB8-B474-F46298EA249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44885" y="1946521"/>
            <a:ext cx="1598515" cy="2067683"/>
          </a:xfrm>
        </p:spPr>
        <p:txBody>
          <a:bodyPr vert="horz" lIns="91440" tIns="45720" rIns="91440" bIns="45720" rtlCol="0" anchor="t">
            <a:noAutofit/>
          </a:bodyPr>
          <a:lstStyle/>
          <a:p>
            <a:pPr rtl="0"/>
            <a:r>
              <a:rPr lang="de">
                <a:solidFill>
                  <a:srgbClr val="FFFFFF"/>
                </a:solidFill>
              </a:rPr>
              <a:t>L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20C49F68-0122-45AF-8FB2-4A73D67BEF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86694" y="633368"/>
            <a:ext cx="1198448" cy="2343771"/>
          </a:xfrm>
        </p:spPr>
        <p:txBody>
          <a:bodyPr vert="horz" lIns="91440" tIns="45720" rIns="91440" bIns="45720" rtlCol="0" anchor="t">
            <a:noAutofit/>
          </a:bodyPr>
          <a:lstStyle/>
          <a:p>
            <a:pPr rtl="0"/>
            <a:r>
              <a:rPr lang="de">
                <a:solidFill>
                  <a:srgbClr val="FFFFFF"/>
                </a:solidFill>
              </a:rPr>
              <a:t>C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B0FFBF6C-2281-4A59-8BF0-A256739C02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2319" y="5480"/>
            <a:ext cx="1253665" cy="2586727"/>
          </a:xfrm>
        </p:spPr>
        <p:txBody>
          <a:bodyPr vert="horz" lIns="91440" tIns="45720" rIns="91440" bIns="45720" rtlCol="0" anchor="t">
            <a:noAutofit/>
          </a:bodyPr>
          <a:lstStyle/>
          <a:p>
            <a:pPr rtl="0"/>
            <a:r>
              <a:rPr lang="de">
                <a:solidFill>
                  <a:srgbClr val="FFFFFF"/>
                </a:solidFill>
              </a:rPr>
              <a:t>I</a:t>
            </a:r>
            <a:endParaRPr lang="de" dirty="0">
              <a:solidFill>
                <a:srgbClr val="FFFFFF"/>
              </a:solidFill>
            </a:endParaRP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C600DDB-51C1-4E0E-8FC1-10C888E4E7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753584" y="1545916"/>
            <a:ext cx="1286795" cy="2023510"/>
          </a:xfrm>
        </p:spPr>
        <p:txBody>
          <a:bodyPr vert="horz" lIns="91440" tIns="45720" rIns="91440" bIns="45720" rtlCol="0" anchor="t">
            <a:noAutofit/>
          </a:bodyPr>
          <a:lstStyle/>
          <a:p>
            <a:pPr rtl="0"/>
            <a:r>
              <a:rPr lang="de">
                <a:solidFill>
                  <a:srgbClr val="FFFFFF"/>
                </a:solidFill>
              </a:rPr>
              <a:t>D</a:t>
            </a:r>
          </a:p>
        </p:txBody>
      </p:sp>
      <p:sp>
        <p:nvSpPr>
          <p:cNvPr id="23" name="Titel 22">
            <a:extLst>
              <a:ext uri="{FF2B5EF4-FFF2-40B4-BE49-F238E27FC236}">
                <a16:creationId xmlns:a16="http://schemas.microsoft.com/office/drawing/2014/main" id="{EE427349-2C23-4643-A4C8-552661FAA5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6955" y="4297633"/>
            <a:ext cx="10507457" cy="1277857"/>
          </a:xfrm>
        </p:spPr>
        <p:txBody>
          <a:bodyPr rtlCol="0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de" dirty="0">
                <a:solidFill>
                  <a:schemeClr val="bg1">
                    <a:lumMod val="85000"/>
                  </a:schemeClr>
                </a:solidFill>
                <a:latin typeface="Modern Love Grunge" panose="04070805081005020601" pitchFamily="82" charset="0"/>
              </a:rPr>
              <a:t>Der Internationale Computerführerschein</a:t>
            </a:r>
            <a:endParaRPr lang="de" dirty="0">
              <a:solidFill>
                <a:schemeClr val="bg1">
                  <a:lumMod val="85000"/>
                </a:schemeClr>
              </a:solidFill>
              <a:latin typeface="Modern Love Grunge" panose="04070805081005020601" pitchFamily="82" charset="0"/>
              <a:ea typeface="Source Sans Pro"/>
            </a:endParaRPr>
          </a:p>
        </p:txBody>
      </p:sp>
      <p:sp>
        <p:nvSpPr>
          <p:cNvPr id="32" name="Untertitel 31">
            <a:extLst>
              <a:ext uri="{FF2B5EF4-FFF2-40B4-BE49-F238E27FC236}">
                <a16:creationId xmlns:a16="http://schemas.microsoft.com/office/drawing/2014/main" id="{F69B5076-6A18-4AD8-A2C2-DB967CF6EE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57549" y="6175624"/>
            <a:ext cx="3677297" cy="682094"/>
          </a:xfrm>
        </p:spPr>
        <p:txBody>
          <a:bodyPr rtlCol="0">
            <a:normAutofit/>
          </a:bodyPr>
          <a:lstStyle/>
          <a:p>
            <a:r>
              <a:rPr lang="de" dirty="0">
                <a:solidFill>
                  <a:schemeClr val="bg1">
                    <a:lumMod val="85000"/>
                  </a:schemeClr>
                </a:solidFill>
              </a:rPr>
              <a:t>ONLINE - Sprechstunde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BC4BB374-4C53-4405-B3D6-928C68A87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536371" y="2017985"/>
            <a:ext cx="0" cy="153432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FCDDB411-0E13-3741-911B-CFCB74C5BA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4245428" y="5655432"/>
            <a:ext cx="331888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6310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00C6A52C-E893-4FED-9328-F6AE2CF79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5443" y="577832"/>
            <a:ext cx="4052208" cy="924808"/>
          </a:xfrm>
        </p:spPr>
        <p:txBody>
          <a:bodyPr rtlCol="0" anchor="t">
            <a:normAutofit/>
          </a:bodyPr>
          <a:lstStyle/>
          <a:p>
            <a:r>
              <a:rPr lang="de-DE" sz="4400" dirty="0">
                <a:solidFill>
                  <a:schemeClr val="accent1">
                    <a:lumMod val="76000"/>
                  </a:schemeClr>
                </a:solidFill>
                <a:latin typeface="Modern Love Grunge" panose="04070805081005020601" pitchFamily="82" charset="0"/>
              </a:rPr>
              <a:t>ZERTIFIKATE:</a:t>
            </a:r>
            <a:endParaRPr lang="en-US" sz="4400" dirty="0">
              <a:solidFill>
                <a:schemeClr val="accent1">
                  <a:lumMod val="76000"/>
                </a:schemeClr>
              </a:solidFill>
              <a:latin typeface="Modern Love Grunge" panose="04070805081005020601" pitchFamily="82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0F3FA3-306A-4304-BA7F-917F008B3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 noProof="0"/>
              <a:t>© MS Obertrum 2026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1404A7C-1FD0-4574-BC0F-A45AA82AC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706" y="1279146"/>
            <a:ext cx="3759520" cy="387025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A5930D3-46E4-44CE-95E3-F0B2C96F8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5334" y="1216242"/>
            <a:ext cx="3765918" cy="3996057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340B0B3A-945D-4E69-BB9A-C1CE5C5CC286}"/>
              </a:ext>
            </a:extLst>
          </p:cNvPr>
          <p:cNvSpPr/>
          <p:nvPr/>
        </p:nvSpPr>
        <p:spPr>
          <a:xfrm>
            <a:off x="3247629" y="5419725"/>
            <a:ext cx="30564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hlinkClick r:id="rId4"/>
              </a:rPr>
              <a:t>https://www.icdl.at/ueber-icdl</a:t>
            </a:r>
            <a:endParaRPr lang="de-DE" dirty="0"/>
          </a:p>
          <a:p>
            <a:endParaRPr lang="de-AT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82AE472-AA10-4375-9E53-2BCC51483854}"/>
              </a:ext>
            </a:extLst>
          </p:cNvPr>
          <p:cNvSpPr txBox="1"/>
          <p:nvPr/>
        </p:nvSpPr>
        <p:spPr>
          <a:xfrm>
            <a:off x="838200" y="5419725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Weitere Informationen: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08D7611-44E2-4693-A168-DAF1D5CC708E}"/>
              </a:ext>
            </a:extLst>
          </p:cNvPr>
          <p:cNvSpPr txBox="1"/>
          <p:nvPr/>
        </p:nvSpPr>
        <p:spPr>
          <a:xfrm>
            <a:off x="847328" y="5878077"/>
            <a:ext cx="6782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Termine: siehe </a:t>
            </a:r>
            <a:r>
              <a:rPr lang="de-AT" dirty="0" err="1"/>
              <a:t>Schul</a:t>
            </a:r>
            <a:r>
              <a:rPr lang="de-AT" dirty="0"/>
              <a:t> HP:  </a:t>
            </a:r>
            <a:r>
              <a:rPr lang="de-AT" dirty="0">
                <a:hlinkClick r:id="rId5"/>
              </a:rPr>
              <a:t>https://www.ms-obertrum.salzburg.at</a:t>
            </a:r>
            <a:endParaRPr lang="de-AT" dirty="0"/>
          </a:p>
          <a:p>
            <a:r>
              <a:rPr lang="de-AT" dirty="0"/>
              <a:t> 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2C65442-ECD8-4556-9241-E0B80D8728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630" l="10000" r="90000">
                        <a14:foregroundMark x1="53333" y1="93056" x2="53333" y2="93056"/>
                        <a14:foregroundMark x1="40185" y1="92037" x2="40185" y2="92037"/>
                        <a14:foregroundMark x1="56667" y1="96574" x2="56667" y2="96574"/>
                        <a14:foregroundMark x1="40278" y1="95185" x2="40278" y2="95185"/>
                        <a14:foregroundMark x1="40278" y1="95185" x2="40278" y2="95185"/>
                        <a14:foregroundMark x1="40278" y1="95185" x2="40278" y2="95185"/>
                        <a14:foregroundMark x1="41204" y1="91296" x2="41204" y2="91296"/>
                        <a14:foregroundMark x1="54537" y1="99630" x2="54537" y2="9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8937" y="1008817"/>
            <a:ext cx="3654687" cy="365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2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platzhalter 13" descr="Nahaufnahme einer Platine">
            <a:extLst>
              <a:ext uri="{FF2B5EF4-FFF2-40B4-BE49-F238E27FC236}">
                <a16:creationId xmlns:a16="http://schemas.microsoft.com/office/drawing/2014/main" id="{7E46DF18-087D-4FF8-A5A2-0C0EAD030693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 rotWithShape="1">
          <a:blip r:embed="rId3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1" b="141"/>
          <a:stretch/>
        </p:blipFill>
        <p:spPr/>
      </p:pic>
      <p:pic>
        <p:nvPicPr>
          <p:cNvPr id="12" name="Bildplatzhalter 11" descr="junger Mensch, der auf weiße Tafel schreibt">
            <a:extLst>
              <a:ext uri="{FF2B5EF4-FFF2-40B4-BE49-F238E27FC236}">
                <a16:creationId xmlns:a16="http://schemas.microsoft.com/office/drawing/2014/main" id="{C8584C16-529D-49FC-9E5D-414F66219568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4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" b="39"/>
          <a:stretch/>
        </p:blipFill>
        <p:spPr/>
      </p:pic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EFBC735-43B8-468D-9D37-E51AAF9D343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pPr rtl="0"/>
            <a:r>
              <a:rPr lang="de-DE"/>
              <a:t>© MS Obertrum 2026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CCAEE93-8585-46D4-A7EC-F184E317C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3825" y="2496911"/>
            <a:ext cx="4923450" cy="932089"/>
          </a:xfrm>
        </p:spPr>
        <p:txBody>
          <a:bodyPr rtlCol="0"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de-DE" sz="3200" dirty="0">
                <a:latin typeface="Modern Love Grunge" panose="04070805081005020601" pitchFamily="82" charset="0"/>
              </a:rPr>
              <a:t>Vielen Dank für ihre Aufmerksamkeit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265012E-ACC6-4F07-B5A2-8B19C1E9BB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73519" y1="54444" x2="73519" y2="54444"/>
                        <a14:backgroundMark x1="73519" y1="54444" x2="73519" y2="54444"/>
                        <a14:backgroundMark x1="67685" y1="40093" x2="63148" y2="59259"/>
                        <a14:backgroundMark x1="63148" y1="59259" x2="64074" y2="65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0095" y="2415032"/>
            <a:ext cx="6117336" cy="611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3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BA3D9672-733B-472F-8D4B-A544FFA48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819" y="438866"/>
            <a:ext cx="4279490" cy="917985"/>
          </a:xfrm>
        </p:spPr>
        <p:txBody>
          <a:bodyPr>
            <a:normAutofit/>
          </a:bodyPr>
          <a:lstStyle/>
          <a:p>
            <a:r>
              <a:rPr lang="de-AT" dirty="0"/>
              <a:t>Quellenangaben: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250A223-2D07-488D-AD06-20EAE963C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/>
              <a:t>© MS Obertrum 2026</a:t>
            </a:r>
            <a:endParaRPr lang="de-DE" noProof="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47EEC3B-B280-467E-A952-B0D79C0EB756}"/>
              </a:ext>
            </a:extLst>
          </p:cNvPr>
          <p:cNvSpPr txBox="1"/>
          <p:nvPr/>
        </p:nvSpPr>
        <p:spPr>
          <a:xfrm>
            <a:off x="634180" y="1356851"/>
            <a:ext cx="943896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b="1" dirty="0"/>
              <a:t>Folie 3:</a:t>
            </a:r>
          </a:p>
          <a:p>
            <a:r>
              <a:rPr lang="de-AT" sz="1400" dirty="0"/>
              <a:t>ICDL-Logo: https://carnewtdc.ie/wp-content/uploads/2022/06/ICDL-Logo.jpg, </a:t>
            </a:r>
            <a:r>
              <a:rPr lang="de-AT" sz="1400" dirty="0" err="1"/>
              <a:t>gef</a:t>
            </a:r>
            <a:r>
              <a:rPr lang="de-AT" sz="1400" dirty="0"/>
              <a:t>. 14.4.2026 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98ABCC0-87C0-4A3C-B424-822A87F8863F}"/>
              </a:ext>
            </a:extLst>
          </p:cNvPr>
          <p:cNvSpPr txBox="1"/>
          <p:nvPr/>
        </p:nvSpPr>
        <p:spPr>
          <a:xfrm>
            <a:off x="634180" y="2274836"/>
            <a:ext cx="943896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b="1" dirty="0"/>
              <a:t>Folie 6:</a:t>
            </a:r>
          </a:p>
          <a:p>
            <a:r>
              <a:rPr lang="fr-FR" sz="1400" dirty="0"/>
              <a:t>Symbole: Quelle: https://www.icdl.at/base-und-profile, </a:t>
            </a:r>
            <a:r>
              <a:rPr lang="fr-FR" sz="1400" dirty="0" err="1"/>
              <a:t>gef</a:t>
            </a:r>
            <a:r>
              <a:rPr lang="fr-FR" sz="1400" dirty="0"/>
              <a:t>. 13.4.2026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0412161-3BDE-4583-9929-0658812A221B}"/>
              </a:ext>
            </a:extLst>
          </p:cNvPr>
          <p:cNvSpPr txBox="1"/>
          <p:nvPr/>
        </p:nvSpPr>
        <p:spPr>
          <a:xfrm>
            <a:off x="634180" y="3192821"/>
            <a:ext cx="943896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b="1" dirty="0"/>
              <a:t>Folie 7:</a:t>
            </a:r>
            <a:endParaRPr lang="de-DE" sz="2000" b="1" dirty="0"/>
          </a:p>
          <a:p>
            <a:r>
              <a:rPr lang="de-DE" sz="1400" dirty="0"/>
              <a:t>Sophia (logo) und Startseite: https://www.deutsch.sophiatesting.com/demotest; CC0; gef.13.4.2026</a:t>
            </a:r>
            <a:endParaRPr lang="de-AT" sz="2000" b="1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F87F5922-F004-4D6C-BB9F-CBA47B6E9386}"/>
              </a:ext>
            </a:extLst>
          </p:cNvPr>
          <p:cNvSpPr txBox="1"/>
          <p:nvPr/>
        </p:nvSpPr>
        <p:spPr>
          <a:xfrm>
            <a:off x="634180" y="4053588"/>
            <a:ext cx="1120877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Folie</a:t>
            </a:r>
            <a:r>
              <a:rPr lang="en-US" sz="2000" b="1" dirty="0"/>
              <a:t> 8:</a:t>
            </a:r>
          </a:p>
          <a:p>
            <a:r>
              <a:rPr lang="en-US" sz="1400" dirty="0" err="1"/>
              <a:t>LearnICDL</a:t>
            </a:r>
            <a:r>
              <a:rPr lang="en-US" sz="1400" dirty="0"/>
              <a:t>- logo: https://play-lh.googleusercontent.com/Fhc-HwVVqUA6ZyCLyGpeyZLBQEzqo7P3jIIe8guV9MJTMFhk260xzc-0hmqx_IX04oc,</a:t>
            </a:r>
            <a:br>
              <a:rPr lang="en-US" sz="1400" dirty="0"/>
            </a:br>
            <a:r>
              <a:rPr lang="en-US" sz="1400" dirty="0" err="1"/>
              <a:t>gef</a:t>
            </a:r>
            <a:r>
              <a:rPr lang="en-US" sz="1400" dirty="0"/>
              <a:t>. 13.4.2026</a:t>
            </a:r>
            <a:br>
              <a:rPr lang="en-US" sz="1400" dirty="0"/>
            </a:br>
            <a:r>
              <a:rPr lang="en-US" sz="1400" dirty="0"/>
              <a:t>Easy4me-Logo: https://www.easy4me.info/wp-content/themes/easy4me/images/easy4me-logo.png/ </a:t>
            </a:r>
            <a:r>
              <a:rPr lang="en-US" sz="1400" dirty="0" err="1"/>
              <a:t>gef</a:t>
            </a:r>
            <a:r>
              <a:rPr lang="en-US" sz="1400" dirty="0"/>
              <a:t>. am 13.4.2026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9CE6B26-ABB5-4366-883F-F8E4FB99E0D0}"/>
              </a:ext>
            </a:extLst>
          </p:cNvPr>
          <p:cNvSpPr txBox="1"/>
          <p:nvPr/>
        </p:nvSpPr>
        <p:spPr>
          <a:xfrm>
            <a:off x="727586" y="5619135"/>
            <a:ext cx="7374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/>
              <a:t>Avatare: Folie 3,4,5,7,8,9,10</a:t>
            </a:r>
            <a:r>
              <a:rPr lang="de-AT" dirty="0"/>
              <a:t>: mit XBOX Original Avatar erstellt, 2022</a:t>
            </a:r>
          </a:p>
        </p:txBody>
      </p:sp>
    </p:spTree>
    <p:extLst>
      <p:ext uri="{BB962C8B-B14F-4D97-AF65-F5344CB8AC3E}">
        <p14:creationId xmlns:p14="http://schemas.microsoft.com/office/powerpoint/2010/main" val="1943352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platzhalter 10" descr="Jugendlicher mit Schutzbrille">
            <a:extLst>
              <a:ext uri="{FF2B5EF4-FFF2-40B4-BE49-F238E27FC236}">
                <a16:creationId xmlns:a16="http://schemas.microsoft.com/office/drawing/2014/main" id="{8C15BCA1-F2FE-4E47-B6D5-3BCFF65BFBF3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3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" b="9"/>
          <a:stretch/>
        </p:blipFill>
        <p:spPr/>
      </p:pic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421587F-8DFD-4A31-9931-8A346A92D8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00595" y="2069658"/>
            <a:ext cx="5384914" cy="61051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 sz="3200" dirty="0">
                <a:solidFill>
                  <a:schemeClr val="accent1">
                    <a:lumMod val="76000"/>
                  </a:schemeClr>
                </a:solidFill>
                <a:latin typeface="Modern Love Grunge" panose="04070805081005020601" pitchFamily="82" charset="0"/>
              </a:rPr>
              <a:t>Was ist </a:t>
            </a:r>
            <a:r>
              <a:rPr lang="de-DE" sz="3200" dirty="0" err="1">
                <a:solidFill>
                  <a:schemeClr val="accent1">
                    <a:lumMod val="76000"/>
                  </a:schemeClr>
                </a:solidFill>
                <a:latin typeface="Modern Love Grunge" panose="04070805081005020601" pitchFamily="82" charset="0"/>
              </a:rPr>
              <a:t>der</a:t>
            </a:r>
            <a:r>
              <a:rPr lang="de-DE" sz="3200" b="1" dirty="0" err="1">
                <a:solidFill>
                  <a:schemeClr val="accent1">
                    <a:lumMod val="76000"/>
                  </a:schemeClr>
                </a:solidFill>
                <a:latin typeface="Modern Love Grunge" panose="04070805081005020601" pitchFamily="82" charset="0"/>
              </a:rPr>
              <a:t>"ICDL</a:t>
            </a:r>
            <a:r>
              <a:rPr lang="de-DE" sz="3200" b="1" dirty="0">
                <a:solidFill>
                  <a:schemeClr val="accent1">
                    <a:lumMod val="76000"/>
                  </a:schemeClr>
                </a:solidFill>
                <a:latin typeface="Modern Love Grunge" panose="04070805081005020601" pitchFamily="82" charset="0"/>
              </a:rPr>
              <a:t>"</a:t>
            </a:r>
            <a:r>
              <a:rPr lang="de-DE" sz="3200" dirty="0">
                <a:solidFill>
                  <a:schemeClr val="accent1">
                    <a:lumMod val="76000"/>
                  </a:schemeClr>
                </a:solidFill>
                <a:latin typeface="Modern Love Grunge" panose="04070805081005020601" pitchFamily="82" charset="0"/>
              </a:rPr>
              <a:t>?</a:t>
            </a:r>
            <a:endParaRPr lang="en-US" sz="3200" dirty="0">
              <a:solidFill>
                <a:schemeClr val="accent1">
                  <a:lumMod val="76000"/>
                </a:schemeClr>
              </a:solidFill>
              <a:latin typeface="Modern Love Grunge" panose="04070805081005020601" pitchFamily="82" charset="0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58D86DE-B923-4D58-B00B-1914FA90BB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67864" y="3802252"/>
            <a:ext cx="7885471" cy="2501352"/>
          </a:xfrm>
        </p:spPr>
        <p:txBody>
          <a:bodyPr rtlCol="0">
            <a:normAutofit lnSpcReduction="10000"/>
          </a:bodyPr>
          <a:lstStyle/>
          <a:p>
            <a:pPr algn="ctr"/>
            <a:r>
              <a:rPr lang="de-DE" sz="2400" dirty="0">
                <a:solidFill>
                  <a:schemeClr val="accent1">
                    <a:lumMod val="76000"/>
                  </a:schemeClr>
                </a:solidFill>
                <a:latin typeface="Modern Love Grunge" panose="04070805081005020601" pitchFamily="82" charset="0"/>
              </a:rPr>
              <a:t>Welche „Zertifikate" gibt es für Schüler:innen?</a:t>
            </a:r>
          </a:p>
          <a:p>
            <a:pPr algn="ctr"/>
            <a:r>
              <a:rPr lang="de-DE" sz="2400" dirty="0">
                <a:solidFill>
                  <a:schemeClr val="accent1">
                    <a:lumMod val="76000"/>
                  </a:schemeClr>
                </a:solidFill>
                <a:latin typeface="Modern Love Grunge" panose="04070805081005020601" pitchFamily="82" charset="0"/>
              </a:rPr>
              <a:t>Modulübersicht</a:t>
            </a:r>
          </a:p>
          <a:p>
            <a:pPr algn="ctr"/>
            <a:r>
              <a:rPr lang="de-DE" sz="2400" dirty="0">
                <a:solidFill>
                  <a:schemeClr val="accent1">
                    <a:lumMod val="76000"/>
                  </a:schemeClr>
                </a:solidFill>
                <a:latin typeface="Modern Love Grunge" panose="04070805081005020601" pitchFamily="82" charset="0"/>
              </a:rPr>
              <a:t>Durchführung</a:t>
            </a:r>
          </a:p>
          <a:p>
            <a:pPr algn="ctr"/>
            <a:r>
              <a:rPr lang="de-DE" sz="2400" dirty="0">
                <a:solidFill>
                  <a:schemeClr val="accent1">
                    <a:lumMod val="76000"/>
                  </a:schemeClr>
                </a:solidFill>
                <a:latin typeface="Modern Love Grunge" panose="04070805081005020601" pitchFamily="82" charset="0"/>
              </a:rPr>
              <a:t>Anmeldung</a:t>
            </a:r>
            <a:endParaRPr lang="en-US" sz="2400" dirty="0">
              <a:solidFill>
                <a:schemeClr val="accent1">
                  <a:lumMod val="76000"/>
                </a:schemeClr>
              </a:solidFill>
              <a:latin typeface="Modern Love Grunge" panose="04070805081005020601" pitchFamily="82" charset="0"/>
            </a:endParaRPr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3B319D9A-3123-4A8C-80E8-FEA22A444432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pPr rtl="0"/>
            <a:r>
              <a:rPr lang="de-DE"/>
              <a:t>© MS Obertrum 2026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F60FE46-C4A2-49EB-9D1E-FEFE2C69E10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233875" y="2787137"/>
            <a:ext cx="7284392" cy="960901"/>
          </a:xfrm>
        </p:spPr>
        <p:txBody>
          <a:bodyPr rtlCol="0"/>
          <a:lstStyle/>
          <a:p>
            <a:r>
              <a:rPr lang="de-DE" sz="3200" dirty="0">
                <a:solidFill>
                  <a:schemeClr val="accent1">
                    <a:lumMod val="76000"/>
                  </a:schemeClr>
                </a:solidFill>
                <a:latin typeface="Modern Love Grunge" panose="04070805081005020601" pitchFamily="82" charset="0"/>
              </a:rPr>
              <a:t>Der "ICDL" an der MS Obertrum</a:t>
            </a:r>
            <a:endParaRPr lang="en-US" sz="3200" dirty="0">
              <a:solidFill>
                <a:schemeClr val="accent1">
                  <a:lumMod val="76000"/>
                </a:schemeClr>
              </a:solidFill>
              <a:latin typeface="Modern Love Grunge" panose="04070805081005020601" pitchFamily="82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6719F29B-F233-48AF-8261-F33A4E079E3E}"/>
              </a:ext>
            </a:extLst>
          </p:cNvPr>
          <p:cNvSpPr>
            <a:spLocks noGrp="1"/>
          </p:cNvSpPr>
          <p:nvPr/>
        </p:nvSpPr>
        <p:spPr>
          <a:xfrm>
            <a:off x="7439896" y="738503"/>
            <a:ext cx="4203247" cy="743744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400" dirty="0">
                <a:solidFill>
                  <a:schemeClr val="accent1">
                    <a:lumMod val="76000"/>
                  </a:schemeClr>
                </a:solidFill>
                <a:latin typeface="Modern Love Grunge" panose="04070805081005020601" pitchFamily="82" charset="0"/>
              </a:rPr>
              <a:t>Übersicht:</a:t>
            </a:r>
            <a:endParaRPr lang="en-US" sz="4400" dirty="0">
              <a:solidFill>
                <a:schemeClr val="accent1">
                  <a:lumMod val="76000"/>
                </a:schemeClr>
              </a:solidFill>
              <a:latin typeface="Modern Love Grunge" panose="04070805081005020601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91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7" grpId="0" build="p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708C79-A4AC-4B5D-92DF-600737E4D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8349" y="640233"/>
            <a:ext cx="6000751" cy="924808"/>
          </a:xfrm>
        </p:spPr>
        <p:txBody>
          <a:bodyPr rtlCol="0" anchor="t">
            <a:normAutofit/>
          </a:bodyPr>
          <a:lstStyle/>
          <a:p>
            <a:r>
              <a:rPr lang="de-DE" sz="4400" dirty="0">
                <a:solidFill>
                  <a:schemeClr val="accent1">
                    <a:lumMod val="76000"/>
                  </a:schemeClr>
                </a:solidFill>
                <a:latin typeface="Modern Love Grunge" panose="04070805081005020601" pitchFamily="82" charset="0"/>
              </a:rPr>
              <a:t>Was ist der "ICDL"?</a:t>
            </a:r>
            <a:endParaRPr lang="en-US" sz="4400" dirty="0">
              <a:solidFill>
                <a:schemeClr val="accent1">
                  <a:lumMod val="76000"/>
                </a:schemeClr>
              </a:solidFill>
              <a:latin typeface="Modern Love Grunge" panose="04070805081005020601" pitchFamily="82" charset="0"/>
            </a:endParaRP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96F09C19-B12A-46BD-ADC9-8A0BA0CAC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1298"/>
            <a:ext cx="10907974" cy="492818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lnSpc>
                <a:spcPct val="150000"/>
              </a:lnSpc>
            </a:pPr>
            <a:r>
              <a:rPr lang="de-DE" sz="2800" dirty="0"/>
              <a:t>seit 1997 als „</a:t>
            </a:r>
            <a:r>
              <a:rPr lang="de-DE" dirty="0"/>
              <a:t>ECDL“ (</a:t>
            </a:r>
            <a:r>
              <a:rPr lang="de-DE" b="1" dirty="0"/>
              <a:t>CEPIS</a:t>
            </a:r>
            <a:r>
              <a:rPr lang="de-DE" dirty="0"/>
              <a:t>), </a:t>
            </a:r>
            <a:r>
              <a:rPr lang="de-DE" sz="2800" dirty="0"/>
              <a:t>seit 2019 „ICDL“</a:t>
            </a:r>
            <a:br>
              <a:rPr lang="de-DE" sz="2800" dirty="0"/>
            </a:br>
            <a:r>
              <a:rPr lang="de-DE" sz="2400" dirty="0"/>
              <a:t>(</a:t>
            </a:r>
            <a:r>
              <a:rPr lang="de-DE" sz="2400" b="1" dirty="0"/>
              <a:t>E</a:t>
            </a:r>
            <a:r>
              <a:rPr lang="de-DE" sz="2400" dirty="0"/>
              <a:t>uropean </a:t>
            </a:r>
            <a:r>
              <a:rPr lang="de-DE" sz="2400" b="1" dirty="0"/>
              <a:t>C</a:t>
            </a:r>
            <a:r>
              <a:rPr lang="de-DE" sz="2400" dirty="0"/>
              <a:t>omputer </a:t>
            </a:r>
            <a:r>
              <a:rPr lang="de-DE" sz="2400" b="1" dirty="0" err="1"/>
              <a:t>D</a:t>
            </a:r>
            <a:r>
              <a:rPr lang="de-DE" sz="2400" dirty="0" err="1"/>
              <a:t>riving</a:t>
            </a:r>
            <a:r>
              <a:rPr lang="de-DE" sz="2400" dirty="0"/>
              <a:t> </a:t>
            </a:r>
            <a:r>
              <a:rPr lang="de-DE" sz="2400" b="1" dirty="0"/>
              <a:t>L</a:t>
            </a:r>
            <a:r>
              <a:rPr lang="de-DE" sz="2400" dirty="0"/>
              <a:t>icence -&gt; </a:t>
            </a:r>
            <a:r>
              <a:rPr lang="de-DE" sz="2400" b="1" dirty="0"/>
              <a:t>I</a:t>
            </a:r>
            <a:r>
              <a:rPr lang="de-DE" sz="2400" dirty="0"/>
              <a:t>nternational….)</a:t>
            </a:r>
            <a:endParaRPr lang="en-US" sz="2800" dirty="0"/>
          </a:p>
          <a:p>
            <a:pPr marL="342900" indent="-342900">
              <a:lnSpc>
                <a:spcPct val="150000"/>
              </a:lnSpc>
              <a:buChar char="•"/>
            </a:pPr>
            <a:r>
              <a:rPr lang="de-DE" sz="2400" dirty="0"/>
              <a:t>in über </a:t>
            </a:r>
            <a:r>
              <a:rPr lang="de-DE" sz="2800" b="1" dirty="0">
                <a:solidFill>
                  <a:srgbClr val="00B050"/>
                </a:solidFill>
              </a:rPr>
              <a:t>100</a:t>
            </a:r>
            <a:r>
              <a:rPr lang="de-DE" sz="2800" dirty="0"/>
              <a:t> </a:t>
            </a:r>
            <a:r>
              <a:rPr lang="de-DE" sz="2400" dirty="0"/>
              <a:t>Ländern </a:t>
            </a:r>
            <a:endParaRPr lang="de-DE" sz="2800" dirty="0"/>
          </a:p>
          <a:p>
            <a:pPr marL="342900" indent="-342900">
              <a:lnSpc>
                <a:spcPct val="150000"/>
              </a:lnSpc>
              <a:buChar char="•"/>
            </a:pPr>
            <a:r>
              <a:rPr lang="de-DE" sz="2400" dirty="0"/>
              <a:t>in über</a:t>
            </a:r>
            <a:r>
              <a:rPr lang="de-DE" sz="2800" dirty="0"/>
              <a:t> </a:t>
            </a:r>
            <a:r>
              <a:rPr lang="de-DE" sz="2800" b="1" dirty="0">
                <a:solidFill>
                  <a:srgbClr val="00B050"/>
                </a:solidFill>
              </a:rPr>
              <a:t>40</a:t>
            </a:r>
            <a:r>
              <a:rPr lang="de-DE" sz="2800" dirty="0"/>
              <a:t> </a:t>
            </a:r>
            <a:r>
              <a:rPr lang="de-DE" sz="2400" dirty="0"/>
              <a:t>Sprachen</a:t>
            </a:r>
            <a:endParaRPr lang="de-DE" sz="2800" dirty="0"/>
          </a:p>
          <a:p>
            <a:pPr marL="342900" indent="-342900">
              <a:lnSpc>
                <a:spcPct val="150000"/>
              </a:lnSpc>
              <a:buChar char="•"/>
            </a:pPr>
            <a:r>
              <a:rPr lang="de-DE" sz="2400" b="1" dirty="0"/>
              <a:t>international</a:t>
            </a:r>
            <a:r>
              <a:rPr lang="de-DE" sz="2400" dirty="0"/>
              <a:t> anerkannter Nachweis für digitale Kompetenzen </a:t>
            </a:r>
          </a:p>
          <a:p>
            <a:pPr marL="342900" indent="-342900">
              <a:lnSpc>
                <a:spcPct val="150000"/>
              </a:lnSpc>
              <a:buChar char="•"/>
            </a:pPr>
            <a:r>
              <a:rPr lang="de-DE" sz="2400" dirty="0"/>
              <a:t>Inhalte sind </a:t>
            </a:r>
            <a:r>
              <a:rPr lang="de-DE" sz="2400" b="1" dirty="0"/>
              <a:t>standardisiert, praxisnah </a:t>
            </a:r>
            <a:r>
              <a:rPr lang="de-DE" sz="2400" dirty="0"/>
              <a:t>und </a:t>
            </a:r>
            <a:r>
              <a:rPr lang="de-DE" sz="2400" b="1" dirty="0"/>
              <a:t>modular</a:t>
            </a:r>
            <a:r>
              <a:rPr lang="de-DE" sz="2400" dirty="0"/>
              <a:t> aufgebaut 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99C42777-54AD-453F-B4EF-F59AF9213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de-DE"/>
              <a:t>© MS Obertrum 2026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770F793-A6B9-4483-9FC7-9C694BEF2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8471" y="0"/>
            <a:ext cx="3043645" cy="196123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081803A-83B9-4554-97D3-183B8CB31A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688" l="10000" r="90000">
                        <a14:foregroundMark x1="30833" y1="94688" x2="30833" y2="94688"/>
                        <a14:foregroundMark x1="59306" y1="94531" x2="59306" y2="945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79652" y="1629820"/>
            <a:ext cx="2658674" cy="472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56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708C79-A4AC-4B5D-92DF-600737E4D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9" y="931107"/>
            <a:ext cx="10134601" cy="924808"/>
          </a:xfrm>
        </p:spPr>
        <p:txBody>
          <a:bodyPr rtlCol="0" anchor="t">
            <a:normAutofit/>
          </a:bodyPr>
          <a:lstStyle/>
          <a:p>
            <a:r>
              <a:rPr lang="de-DE" dirty="0">
                <a:solidFill>
                  <a:schemeClr val="accent1">
                    <a:lumMod val="76000"/>
                  </a:schemeClr>
                </a:solidFill>
                <a:latin typeface="Modern Love Grunge" panose="04070805081005020601" pitchFamily="82" charset="0"/>
              </a:rPr>
              <a:t>D</a:t>
            </a:r>
            <a:r>
              <a:rPr lang="de-DE" sz="4400" dirty="0">
                <a:solidFill>
                  <a:schemeClr val="accent1">
                    <a:lumMod val="76000"/>
                  </a:schemeClr>
                </a:solidFill>
                <a:latin typeface="Modern Love Grunge" panose="04070805081005020601" pitchFamily="82" charset="0"/>
              </a:rPr>
              <a:t>er </a:t>
            </a:r>
            <a:r>
              <a:rPr lang="de-DE" dirty="0">
                <a:solidFill>
                  <a:schemeClr val="accent1">
                    <a:lumMod val="76000"/>
                  </a:schemeClr>
                </a:solidFill>
                <a:latin typeface="Modern Love Grunge" panose="04070805081005020601" pitchFamily="82" charset="0"/>
              </a:rPr>
              <a:t>„</a:t>
            </a:r>
            <a:r>
              <a:rPr lang="de-DE" sz="4400" dirty="0">
                <a:solidFill>
                  <a:schemeClr val="accent1">
                    <a:lumMod val="76000"/>
                  </a:schemeClr>
                </a:solidFill>
                <a:latin typeface="Modern Love Grunge" panose="04070805081005020601" pitchFamily="82" charset="0"/>
              </a:rPr>
              <a:t>ICDL“ an der MS Obertrum</a:t>
            </a:r>
            <a:endParaRPr lang="en-US" sz="4400" dirty="0">
              <a:solidFill>
                <a:schemeClr val="accent1">
                  <a:lumMod val="76000"/>
                </a:schemeClr>
              </a:solidFill>
              <a:latin typeface="Modern Love Grunge" panose="04070805081005020601" pitchFamily="82" charset="0"/>
            </a:endParaRP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96F09C19-B12A-46BD-ADC9-8A0BA0CAC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188" y="2250564"/>
            <a:ext cx="10907974" cy="339827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Char char="•"/>
            </a:pPr>
            <a:r>
              <a:rPr lang="de-DE" sz="2800" dirty="0"/>
              <a:t>seit 2007 </a:t>
            </a:r>
            <a:r>
              <a:rPr lang="de-AT" sz="2800" dirty="0"/>
              <a:t>angeboten</a:t>
            </a:r>
          </a:p>
          <a:p>
            <a:pPr marL="342900" indent="-342900">
              <a:buChar char="•"/>
            </a:pPr>
            <a:r>
              <a:rPr lang="de-AT" sz="2800" dirty="0"/>
              <a:t>Software richtet sich nach OFFICE 365</a:t>
            </a:r>
          </a:p>
          <a:p>
            <a:pPr marL="342900" indent="-342900">
              <a:buChar char="•"/>
            </a:pPr>
            <a:r>
              <a:rPr lang="de-AT" sz="2800" dirty="0"/>
              <a:t>freiwillig! </a:t>
            </a:r>
          </a:p>
          <a:p>
            <a:pPr marL="342900" indent="-342900">
              <a:buChar char="•"/>
            </a:pPr>
            <a:r>
              <a:rPr lang="de-AT" sz="2800" dirty="0"/>
              <a:t>wird </a:t>
            </a:r>
            <a:r>
              <a:rPr lang="de-AT" sz="2800" b="1" dirty="0"/>
              <a:t>nicht</a:t>
            </a:r>
            <a:r>
              <a:rPr lang="de-AT" sz="2800" dirty="0"/>
              <a:t> in die DGB Note einbezogen</a:t>
            </a:r>
          </a:p>
          <a:p>
            <a:pPr marL="342900" indent="-342900">
              <a:buChar char="•"/>
            </a:pPr>
            <a:r>
              <a:rPr lang="de-AT" sz="2800" dirty="0"/>
              <a:t>Kosten: </a:t>
            </a:r>
            <a:r>
              <a:rPr lang="de-AT" sz="2800" dirty="0">
                <a:solidFill>
                  <a:srgbClr val="00B050"/>
                </a:solidFill>
              </a:rPr>
              <a:t>37</a:t>
            </a:r>
            <a:r>
              <a:rPr lang="de-AT" sz="2800" dirty="0"/>
              <a:t> (einmalig) </a:t>
            </a:r>
            <a:r>
              <a:rPr lang="de-AT" sz="2800" dirty="0">
                <a:solidFill>
                  <a:srgbClr val="00B050"/>
                </a:solidFill>
              </a:rPr>
              <a:t>18 EURO</a:t>
            </a:r>
            <a:r>
              <a:rPr lang="de-AT" sz="2800" dirty="0"/>
              <a:t>/ Prüfungsantritt</a:t>
            </a:r>
            <a:endParaRPr lang="en-US" sz="2800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99C42777-54AD-453F-B4EF-F59AF9213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de-DE"/>
              <a:t>© MS Obertrum 2026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2B0B242-74D7-4B7D-A0ED-A870B7F2D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5287" y="65964"/>
            <a:ext cx="2291615" cy="147708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84E2CD3-9989-4DF2-ADAD-48C892306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593" l="10000" r="90000">
                        <a14:foregroundMark x1="61204" y1="60093" x2="61204" y2="60093"/>
                        <a14:foregroundMark x1="54722" y1="94907" x2="54722" y2="94907"/>
                        <a14:foregroundMark x1="39815" y1="97593" x2="39815" y2="97593"/>
                        <a14:foregroundMark x1="42778" y1="77963" x2="42778" y2="77963"/>
                        <a14:foregroundMark x1="53519" y1="76481" x2="53519" y2="76481"/>
                        <a14:foregroundMark x1="42500" y1="33611" x2="42500" y2="336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3516" y="1683066"/>
            <a:ext cx="4855846" cy="485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34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6B35F89A-6CDF-41F7-BD87-18B45BD733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5275" y="2417761"/>
            <a:ext cx="5391149" cy="27955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de-DE" sz="2800" noProof="1"/>
              <a:t>Zertifikat mit </a:t>
            </a:r>
            <a:br>
              <a:rPr lang="de-DE" sz="2800" noProof="1"/>
            </a:br>
            <a:r>
              <a:rPr lang="de-DE" sz="3600" b="1" noProof="1">
                <a:solidFill>
                  <a:schemeClr val="accent6">
                    <a:lumMod val="75000"/>
                  </a:schemeClr>
                </a:solidFill>
              </a:rPr>
              <a:t>4 </a:t>
            </a:r>
            <a:r>
              <a:rPr lang="de-DE" sz="3600" noProof="1"/>
              <a:t>Modulprüfungen</a:t>
            </a:r>
            <a:endParaRPr lang="en-US" sz="2800" dirty="0"/>
          </a:p>
          <a:p>
            <a:pPr algn="ctr"/>
            <a:r>
              <a:rPr lang="de-DE" sz="2800" noProof="1"/>
              <a:t>„kleiner Führerschein"</a:t>
            </a:r>
          </a:p>
          <a:p>
            <a:endParaRPr lang="de-DE" sz="2000" noProof="1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FE22F9B-4BF8-41DC-8F1C-836B546E59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24675" y="2417761"/>
            <a:ext cx="4638674" cy="228961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de-DE" sz="2800" dirty="0"/>
              <a:t>Zertifikat mit </a:t>
            </a:r>
            <a:br>
              <a:rPr lang="de-DE" sz="2800" dirty="0"/>
            </a:br>
            <a:r>
              <a:rPr lang="de-DE" sz="3600" b="1" dirty="0">
                <a:solidFill>
                  <a:schemeClr val="accent6">
                    <a:lumMod val="75000"/>
                  </a:schemeClr>
                </a:solidFill>
              </a:rPr>
              <a:t>7</a:t>
            </a:r>
            <a:r>
              <a:rPr lang="de-DE" sz="3600" dirty="0"/>
              <a:t> Modulprüfungen</a:t>
            </a:r>
            <a:endParaRPr lang="en-US" sz="2800" dirty="0"/>
          </a:p>
          <a:p>
            <a:pPr algn="ctr"/>
            <a:r>
              <a:rPr lang="de-DE" sz="2800" dirty="0"/>
              <a:t>„großer Führerschein"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E54ABB-4929-4810-950B-2DAEA0A5B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165" y="136525"/>
            <a:ext cx="10791825" cy="923925"/>
          </a:xfrm>
        </p:spPr>
        <p:txBody>
          <a:bodyPr rtlCol="0" anchor="t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de-DE" sz="3100" dirty="0" err="1">
                <a:solidFill>
                  <a:schemeClr val="accent1">
                    <a:lumMod val="76000"/>
                  </a:schemeClr>
                </a:solidFill>
                <a:latin typeface="Modern Love Grunge" panose="04070805081005020601" pitchFamily="82" charset="0"/>
              </a:rPr>
              <a:t>WElche</a:t>
            </a:r>
            <a:r>
              <a:rPr lang="de-DE" sz="4000" dirty="0">
                <a:solidFill>
                  <a:schemeClr val="accent1">
                    <a:lumMod val="76000"/>
                  </a:schemeClr>
                </a:solidFill>
                <a:latin typeface="Modern Love Grunge" panose="04070805081005020601" pitchFamily="82" charset="0"/>
              </a:rPr>
              <a:t> </a:t>
            </a:r>
            <a:r>
              <a:rPr lang="de-DE" sz="4400" dirty="0">
                <a:solidFill>
                  <a:schemeClr val="accent1">
                    <a:lumMod val="76000"/>
                  </a:schemeClr>
                </a:solidFill>
                <a:latin typeface="Modern Love Grunge" panose="04070805081005020601" pitchFamily="82" charset="0"/>
              </a:rPr>
              <a:t> „</a:t>
            </a:r>
            <a:r>
              <a:rPr lang="de-DE" sz="4400" dirty="0" err="1">
                <a:solidFill>
                  <a:schemeClr val="accent1">
                    <a:lumMod val="76000"/>
                  </a:schemeClr>
                </a:solidFill>
                <a:latin typeface="Modern Love Grunge" panose="04070805081005020601" pitchFamily="82" charset="0"/>
              </a:rPr>
              <a:t>ZertifiKate</a:t>
            </a:r>
            <a:r>
              <a:rPr lang="de-DE" sz="4400" dirty="0">
                <a:solidFill>
                  <a:schemeClr val="accent1">
                    <a:lumMod val="76000"/>
                  </a:schemeClr>
                </a:solidFill>
                <a:latin typeface="Modern Love Grunge" panose="04070805081005020601" pitchFamily="82" charset="0"/>
              </a:rPr>
              <a:t>“ </a:t>
            </a:r>
            <a:r>
              <a:rPr lang="de-DE" sz="3100" dirty="0">
                <a:solidFill>
                  <a:schemeClr val="accent1">
                    <a:lumMod val="76000"/>
                  </a:schemeClr>
                </a:solidFill>
                <a:latin typeface="Modern Love Grunge" panose="04070805081005020601" pitchFamily="82" charset="0"/>
              </a:rPr>
              <a:t>gibt es für Schüler: INNEN?</a:t>
            </a:r>
            <a:endParaRPr lang="en-US" sz="3600" dirty="0">
              <a:solidFill>
                <a:schemeClr val="accent1">
                  <a:lumMod val="76000"/>
                </a:schemeClr>
              </a:solidFill>
              <a:latin typeface="Modern Love Grunge" panose="04070805081005020601" pitchFamily="82" charset="0"/>
            </a:endParaRP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F515C5D-2CDB-4E66-B2B8-1451BC44247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7281865" y="1227048"/>
            <a:ext cx="4114797" cy="49371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sz="4000" b="1" dirty="0">
                <a:latin typeface="Modern Love Grunge" panose="04070805081005020601" pitchFamily="82" charset="0"/>
              </a:rPr>
              <a:t>Standard</a:t>
            </a:r>
          </a:p>
        </p:txBody>
      </p:sp>
      <p:sp>
        <p:nvSpPr>
          <p:cNvPr id="29" name="Fußzeilenplatzhalter 28">
            <a:extLst>
              <a:ext uri="{FF2B5EF4-FFF2-40B4-BE49-F238E27FC236}">
                <a16:creationId xmlns:a16="http://schemas.microsoft.com/office/drawing/2014/main" id="{D6F367EF-C259-4088-BD7A-95D314F0B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de-DE"/>
              <a:t>© MS Obertrum 2026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2C87D4C4-4F96-4895-9A42-36E3BDBDB854}"/>
              </a:ext>
            </a:extLst>
          </p:cNvPr>
          <p:cNvSpPr txBox="1">
            <a:spLocks/>
          </p:cNvSpPr>
          <p:nvPr/>
        </p:nvSpPr>
        <p:spPr>
          <a:xfrm>
            <a:off x="1098840" y="1227048"/>
            <a:ext cx="4114795" cy="4239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b="1" dirty="0">
                <a:latin typeface="Modern Love Grunge" panose="04070805081005020601" pitchFamily="82" charset="0"/>
              </a:rPr>
              <a:t>PROFILE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2E3841A-B030-44B1-A38C-D3A7562C17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593" l="10000" r="90000">
                        <a14:foregroundMark x1="61204" y1="60093" x2="61204" y2="60093"/>
                        <a14:foregroundMark x1="54722" y1="94907" x2="54722" y2="94907"/>
                        <a14:foregroundMark x1="39815" y1="97593" x2="39815" y2="97593"/>
                        <a14:foregroundMark x1="42778" y1="77963" x2="42778" y2="77963"/>
                        <a14:foregroundMark x1="53519" y1="76481" x2="53519" y2="76481"/>
                        <a14:foregroundMark x1="42500" y1="33611" x2="42500" y2="336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44129" y="3500443"/>
            <a:ext cx="3038469" cy="303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17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Modul Computer-Grundlagen Icon">
            <a:extLst>
              <a:ext uri="{FF2B5EF4-FFF2-40B4-BE49-F238E27FC236}">
                <a16:creationId xmlns:a16="http://schemas.microsoft.com/office/drawing/2014/main" id="{39EB287D-3FB1-BE98-4610-5D19F54026D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4171" y="2405701"/>
            <a:ext cx="693066" cy="713696"/>
          </a:xfrm>
          <a:prstGeom prst="rect">
            <a:avLst/>
          </a:prstGeom>
        </p:spPr>
      </p:pic>
      <p:pic>
        <p:nvPicPr>
          <p:cNvPr id="10" name="Content Placeholder 9" descr="Modul Online-Grundlagen Icon">
            <a:extLst>
              <a:ext uri="{FF2B5EF4-FFF2-40B4-BE49-F238E27FC236}">
                <a16:creationId xmlns:a16="http://schemas.microsoft.com/office/drawing/2014/main" id="{384520CA-44A3-C5B4-2D77-8D45AFB624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7674" y="3451321"/>
            <a:ext cx="827844" cy="721889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FAD2AE59-5630-4D5C-83A9-4CDEF4D7D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863" y="189532"/>
            <a:ext cx="10134601" cy="892747"/>
          </a:xfrm>
        </p:spPr>
        <p:txBody>
          <a:bodyPr rtlCol="0">
            <a:normAutofit/>
          </a:bodyPr>
          <a:lstStyle/>
          <a:p>
            <a:r>
              <a:rPr lang="de-DE" sz="4000" dirty="0">
                <a:solidFill>
                  <a:schemeClr val="accent1">
                    <a:lumMod val="76000"/>
                  </a:schemeClr>
                </a:solidFill>
                <a:latin typeface="Modern Love Grunge" panose="04070805081005020601" pitchFamily="82" charset="0"/>
              </a:rPr>
              <a:t>MODULÜBERSICHT</a:t>
            </a:r>
            <a:endParaRPr lang="en-US" sz="4000" dirty="0">
              <a:solidFill>
                <a:schemeClr val="accent1">
                  <a:lumMod val="76000"/>
                </a:schemeClr>
              </a:solidFill>
              <a:latin typeface="Modern Love Grunge" panose="04070805081005020601" pitchFamily="82" charset="0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8657664-A458-4DDD-ACC2-1D87FCD6FCA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119187" y="1227970"/>
            <a:ext cx="4114795" cy="493710"/>
          </a:xfrm>
        </p:spPr>
        <p:txBody>
          <a:bodyPr rtlCol="0">
            <a:noAutofit/>
          </a:bodyPr>
          <a:lstStyle/>
          <a:p>
            <a:r>
              <a:rPr lang="de-DE" sz="4000" b="1" dirty="0">
                <a:latin typeface="Modern Love Grunge" panose="04070805081005020601" pitchFamily="82" charset="0"/>
              </a:rPr>
              <a:t>PROFILE (3+1)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78017FE-712E-4E95-B483-B700F1AA4B2A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7299538" y="1184245"/>
            <a:ext cx="4188015" cy="542836"/>
          </a:xfrm>
        </p:spPr>
        <p:txBody>
          <a:bodyPr rtlCol="0">
            <a:noAutofit/>
          </a:bodyPr>
          <a:lstStyle/>
          <a:p>
            <a:r>
              <a:rPr lang="de-DE" sz="4000" b="1" dirty="0">
                <a:latin typeface="Modern Love Grunge" panose="04070805081005020601" pitchFamily="82" charset="0"/>
              </a:rPr>
              <a:t>STANDARD (7)</a:t>
            </a:r>
            <a:endParaRPr lang="en-US" sz="4000" b="1" dirty="0">
              <a:latin typeface="Modern Love Grunge" panose="04070805081005020601" pitchFamily="82" charset="0"/>
            </a:endParaRPr>
          </a:p>
        </p:txBody>
      </p:sp>
      <p:sp>
        <p:nvSpPr>
          <p:cNvPr id="46" name="Fußzeilenplatzhalter 45">
            <a:extLst>
              <a:ext uri="{FF2B5EF4-FFF2-40B4-BE49-F238E27FC236}">
                <a16:creationId xmlns:a16="http://schemas.microsoft.com/office/drawing/2014/main" id="{05826AED-802F-40C1-9AD0-8144FA96F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© MS Obertrum 2026</a:t>
            </a:r>
            <a:endParaRPr lang="de-DE" dirty="0"/>
          </a:p>
        </p:txBody>
      </p:sp>
      <p:pic>
        <p:nvPicPr>
          <p:cNvPr id="11" name="Graphic 10" descr="Modul Textverarbeitung Icon">
            <a:extLst>
              <a:ext uri="{FF2B5EF4-FFF2-40B4-BE49-F238E27FC236}">
                <a16:creationId xmlns:a16="http://schemas.microsoft.com/office/drawing/2014/main" id="{0C041403-8A3F-91EC-32FF-829D9A84B2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5718" y="4577410"/>
            <a:ext cx="1076739" cy="1076739"/>
          </a:xfrm>
          <a:prstGeom prst="rect">
            <a:avLst/>
          </a:prstGeom>
        </p:spPr>
      </p:pic>
      <p:sp>
        <p:nvSpPr>
          <p:cNvPr id="17" name="Plus Sign 16">
            <a:extLst>
              <a:ext uri="{FF2B5EF4-FFF2-40B4-BE49-F238E27FC236}">
                <a16:creationId xmlns:a16="http://schemas.microsoft.com/office/drawing/2014/main" id="{2C2EAF41-0E8E-7D3A-6B4A-31BED4092141}"/>
              </a:ext>
            </a:extLst>
          </p:cNvPr>
          <p:cNvSpPr/>
          <p:nvPr/>
        </p:nvSpPr>
        <p:spPr>
          <a:xfrm>
            <a:off x="2149160" y="3427745"/>
            <a:ext cx="898477" cy="1046328"/>
          </a:xfrm>
          <a:prstGeom prst="mathPlus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Content Placeholder 8" descr="Modul Computer-Grundlagen Icon">
            <a:extLst>
              <a:ext uri="{FF2B5EF4-FFF2-40B4-BE49-F238E27FC236}">
                <a16:creationId xmlns:a16="http://schemas.microsoft.com/office/drawing/2014/main" id="{F7025366-B041-4EA9-BA24-3A8437285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10200" y="2390704"/>
            <a:ext cx="693066" cy="713696"/>
          </a:xfrm>
          <a:prstGeom prst="rect">
            <a:avLst/>
          </a:prstGeom>
        </p:spPr>
      </p:pic>
      <p:pic>
        <p:nvPicPr>
          <p:cNvPr id="18" name="Content Placeholder 9" descr="Modul Online-Grundlagen Icon">
            <a:extLst>
              <a:ext uri="{FF2B5EF4-FFF2-40B4-BE49-F238E27FC236}">
                <a16:creationId xmlns:a16="http://schemas.microsoft.com/office/drawing/2014/main" id="{5E271498-9E46-4C80-B2AB-F189053100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47335" y="3524929"/>
            <a:ext cx="818450" cy="713697"/>
          </a:xfrm>
          <a:prstGeom prst="rect">
            <a:avLst/>
          </a:prstGeom>
        </p:spPr>
      </p:pic>
      <p:pic>
        <p:nvPicPr>
          <p:cNvPr id="19" name="Graphic 10" descr="Modul Textverarbeitung Icon">
            <a:extLst>
              <a:ext uri="{FF2B5EF4-FFF2-40B4-BE49-F238E27FC236}">
                <a16:creationId xmlns:a16="http://schemas.microsoft.com/office/drawing/2014/main" id="{6CB3B3FA-11A8-4D30-81D5-BA6CFEB33F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98212" y="4412825"/>
            <a:ext cx="818450" cy="818450"/>
          </a:xfrm>
          <a:prstGeom prst="rect">
            <a:avLst/>
          </a:prstGeom>
        </p:spPr>
      </p:pic>
      <p:sp>
        <p:nvSpPr>
          <p:cNvPr id="23" name="Plus Sign 16">
            <a:extLst>
              <a:ext uri="{FF2B5EF4-FFF2-40B4-BE49-F238E27FC236}">
                <a16:creationId xmlns:a16="http://schemas.microsoft.com/office/drawing/2014/main" id="{F6A1C8A3-5BB1-46EB-B2CA-692B782F4E15}"/>
              </a:ext>
            </a:extLst>
          </p:cNvPr>
          <p:cNvSpPr/>
          <p:nvPr/>
        </p:nvSpPr>
        <p:spPr>
          <a:xfrm>
            <a:off x="8231034" y="3528185"/>
            <a:ext cx="898477" cy="1046328"/>
          </a:xfrm>
          <a:prstGeom prst="mathPlus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6B56BC6-C9D4-4834-97E5-895D525ECD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96397" y="2405701"/>
            <a:ext cx="952633" cy="866896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602A81B8-E754-410E-BF33-A0FF9ED92702}"/>
              </a:ext>
            </a:extLst>
          </p:cNvPr>
          <p:cNvSpPr txBox="1"/>
          <p:nvPr/>
        </p:nvSpPr>
        <p:spPr>
          <a:xfrm>
            <a:off x="447674" y="1882472"/>
            <a:ext cx="1343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PFLICHT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5E78F582-57A6-45A1-A947-8CA1D39E2877}"/>
              </a:ext>
            </a:extLst>
          </p:cNvPr>
          <p:cNvSpPr txBox="1"/>
          <p:nvPr/>
        </p:nvSpPr>
        <p:spPr>
          <a:xfrm>
            <a:off x="4042423" y="1903060"/>
            <a:ext cx="1343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WAHL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F525DDED-5F6F-42D2-A2EA-0F4C19AE8B79}"/>
              </a:ext>
            </a:extLst>
          </p:cNvPr>
          <p:cNvSpPr txBox="1"/>
          <p:nvPr/>
        </p:nvSpPr>
        <p:spPr>
          <a:xfrm>
            <a:off x="10595704" y="1872749"/>
            <a:ext cx="1343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WAHL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979F8253-81A4-4E6A-A139-2DA25EFE1FFD}"/>
              </a:ext>
            </a:extLst>
          </p:cNvPr>
          <p:cNvSpPr txBox="1"/>
          <p:nvPr/>
        </p:nvSpPr>
        <p:spPr>
          <a:xfrm>
            <a:off x="6294147" y="1972138"/>
            <a:ext cx="1343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PFLICHT</a:t>
            </a: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6C6F3F0C-EF65-4161-A349-B8073FFE27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12038" y="3802880"/>
            <a:ext cx="971686" cy="771633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45EBD4EC-F0CE-4CBF-8A24-A10B043124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04438" y="4942029"/>
            <a:ext cx="657317" cy="80021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EAF46A88-4195-4077-AE7D-ECE2F3254E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80265" y="5348539"/>
            <a:ext cx="952633" cy="866896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8A6DD91A-DE6C-4E09-86E7-67CFC548C7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91628" y="2323165"/>
            <a:ext cx="971686" cy="77163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06A3EC1D-3548-46B8-B19E-A527D019D9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81412" y="2294586"/>
            <a:ext cx="657317" cy="800212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44073070-30D0-40FA-91F5-2AC6688CA89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19427" y="3441458"/>
            <a:ext cx="843887" cy="920605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7B029A1F-29E8-4042-B3B3-46E2B5B979B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98373" y="5117767"/>
            <a:ext cx="1053467" cy="880294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FF395572-E16F-49D3-A6F0-B0C2A023A2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170765" y="5028859"/>
            <a:ext cx="887596" cy="812491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56E201B6-8F42-45C7-9A65-0B1B8B154A3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152620" y="3577516"/>
            <a:ext cx="827070" cy="65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694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708C79-A4AC-4B5D-92DF-600737E4D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9" y="496005"/>
            <a:ext cx="10134601" cy="924808"/>
          </a:xfrm>
        </p:spPr>
        <p:txBody>
          <a:bodyPr rtlCol="0" anchor="t">
            <a:normAutofit/>
          </a:bodyPr>
          <a:lstStyle/>
          <a:p>
            <a:r>
              <a:rPr lang="de-DE" sz="4400" dirty="0">
                <a:solidFill>
                  <a:schemeClr val="accent1">
                    <a:lumMod val="76000"/>
                  </a:schemeClr>
                </a:solidFill>
                <a:latin typeface="Modern Love Grunge" panose="04070805081005020601" pitchFamily="82" charset="0"/>
              </a:rPr>
              <a:t>DURCHFÜHRUNG an der MS Obertrum</a:t>
            </a:r>
            <a:endParaRPr lang="en-US" sz="4400" dirty="0">
              <a:solidFill>
                <a:schemeClr val="accent1">
                  <a:lumMod val="76000"/>
                </a:schemeClr>
              </a:solidFill>
              <a:latin typeface="Modern Love Grunge" panose="04070805081005020601" pitchFamily="82" charset="0"/>
            </a:endParaRP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96F09C19-B12A-46BD-ADC9-8A0BA0CAC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455" y="1202304"/>
            <a:ext cx="10907974" cy="525308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/>
            <a:r>
              <a:rPr lang="de-AT" sz="3200" dirty="0"/>
              <a:t>„Diagnoseprüfungen“ = Vorbereitung auf die Prüfung</a:t>
            </a:r>
          </a:p>
          <a:p>
            <a:pPr marL="342900" indent="-342900"/>
            <a:r>
              <a:rPr lang="de-AT" sz="3200" dirty="0"/>
              <a:t>Prüfungssoftware: „SOPHIA“</a:t>
            </a:r>
          </a:p>
          <a:p>
            <a:pPr marL="342900" indent="-342900"/>
            <a:r>
              <a:rPr lang="de-AT" sz="3200" dirty="0"/>
              <a:t>Prüfungen Vorort (MS Obertrum =TESTCENTER)</a:t>
            </a:r>
            <a:br>
              <a:rPr lang="de-AT" sz="3200" dirty="0"/>
            </a:br>
            <a:r>
              <a:rPr lang="de-AT" sz="3200" dirty="0"/>
              <a:t>auf schulinternen Geräten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99C42777-54AD-453F-B4EF-F59AF9213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de-DE"/>
              <a:t>© MS Obertrum 2026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F7BAA35-D6A9-4172-99F1-0D257CD7E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686" y="5418348"/>
            <a:ext cx="3019670" cy="943647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53C656C-8C01-465D-981A-64CDE7C81D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545" y="3828847"/>
            <a:ext cx="3824706" cy="256601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1281A76-6068-4AF4-BA49-D5A43125C6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7593" l="10000" r="90000">
                        <a14:foregroundMark x1="61204" y1="60093" x2="61204" y2="60093"/>
                        <a14:foregroundMark x1="54722" y1="94907" x2="54722" y2="94907"/>
                        <a14:foregroundMark x1="39815" y1="97593" x2="39815" y2="97593"/>
                        <a14:foregroundMark x1="42778" y1="77963" x2="42778" y2="77963"/>
                        <a14:foregroundMark x1="53519" y1="76481" x2="53519" y2="76481"/>
                        <a14:foregroundMark x1="42500" y1="33611" x2="42500" y2="336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00464" y="2083309"/>
            <a:ext cx="2921310" cy="292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481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E5FD8BE0-1E3E-4D7E-BAB0-09AC5DD22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468" y="1111977"/>
            <a:ext cx="10907974" cy="525308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Char char="•"/>
            </a:pPr>
            <a:r>
              <a:rPr lang="de-AT" sz="2800" dirty="0"/>
              <a:t>Anmeldung zur Diagnoseprüfung </a:t>
            </a:r>
            <a:r>
              <a:rPr lang="de-AT" sz="2400" dirty="0"/>
              <a:t>(Eintrag in Liste v. DGB Raum)</a:t>
            </a:r>
          </a:p>
          <a:p>
            <a:pPr marL="342900" indent="-342900">
              <a:buChar char="•"/>
            </a:pPr>
            <a:r>
              <a:rPr lang="de-AT" sz="2800" dirty="0"/>
              <a:t>Üben - Üben – Üben (easy4me…</a:t>
            </a:r>
            <a:r>
              <a:rPr lang="de-AT" sz="2800" dirty="0" err="1"/>
              <a:t>Learn</a:t>
            </a:r>
            <a:r>
              <a:rPr lang="de-AT" sz="2800" dirty="0"/>
              <a:t> ICDL App)</a:t>
            </a:r>
          </a:p>
          <a:p>
            <a:pPr marL="342900" indent="-342900"/>
            <a:r>
              <a:rPr lang="de-AT" dirty="0"/>
              <a:t>Lernzielkataloge: </a:t>
            </a:r>
          </a:p>
          <a:p>
            <a:pPr marL="800100" lvl="1" indent="-342900"/>
            <a:r>
              <a:rPr lang="de-AT" sz="2000" dirty="0"/>
              <a:t>CG: </a:t>
            </a:r>
            <a:r>
              <a:rPr lang="de-AT" sz="2000" dirty="0">
                <a:hlinkClick r:id="rId2"/>
              </a:rPr>
              <a:t>https://www.icdl.at/assets/2025-10/Computer-Grundlagen_LZK_2025_0.pdf</a:t>
            </a:r>
            <a:endParaRPr lang="de-AT" sz="2000" dirty="0"/>
          </a:p>
          <a:p>
            <a:pPr marL="800100" lvl="1" indent="-342900"/>
            <a:r>
              <a:rPr lang="de-AT" sz="2000" dirty="0"/>
              <a:t>OG: </a:t>
            </a:r>
            <a:r>
              <a:rPr lang="de-AT" sz="2000" dirty="0">
                <a:hlinkClick r:id="rId3"/>
              </a:rPr>
              <a:t>https://www.icdl.at/assets/2025-10/Online-Grundlagen-LZK-2025_1.pdf</a:t>
            </a:r>
            <a:endParaRPr lang="de-AT" sz="2000" dirty="0"/>
          </a:p>
          <a:p>
            <a:pPr marL="800100" lvl="1" indent="-342900"/>
            <a:r>
              <a:rPr lang="de-AT" sz="2000" dirty="0"/>
              <a:t>TXT: </a:t>
            </a:r>
            <a:r>
              <a:rPr lang="de-AT" sz="2000" dirty="0">
                <a:hlinkClick r:id="rId4"/>
              </a:rPr>
              <a:t>https://www.icdl.at/assets/2025-10/Textverarbeitung-LZK-2025.pdf</a:t>
            </a:r>
            <a:endParaRPr lang="de-AT" sz="2000" dirty="0"/>
          </a:p>
          <a:p>
            <a:pPr marL="800100" lvl="1" indent="-342900"/>
            <a:r>
              <a:rPr lang="de-AT" sz="2000" dirty="0"/>
              <a:t>TK: </a:t>
            </a:r>
            <a:r>
              <a:rPr lang="de-AT" sz="2000" dirty="0">
                <a:hlinkClick r:id="rId5"/>
              </a:rPr>
              <a:t>https://www.icdl.at/assets/2025-10/Tabellenkalkulation-LZK-2025_0.pdf</a:t>
            </a:r>
            <a:endParaRPr lang="de-AT" sz="2000" dirty="0"/>
          </a:p>
          <a:p>
            <a:pPr marL="800100" lvl="1" indent="-342900"/>
            <a:r>
              <a:rPr lang="de-AT" sz="2000" dirty="0"/>
              <a:t>PR: </a:t>
            </a:r>
            <a:r>
              <a:rPr lang="de-AT" sz="2000" dirty="0">
                <a:hlinkClick r:id="rId6"/>
              </a:rPr>
              <a:t>https://www.icdl.at/assets/2025-10/Praesentation-LZK-2025_0.pdf</a:t>
            </a:r>
            <a:endParaRPr lang="de-AT" sz="2000" dirty="0"/>
          </a:p>
          <a:p>
            <a:pPr marL="800100" lvl="1" indent="-342900"/>
            <a:r>
              <a:rPr lang="de-AT" sz="2000" dirty="0"/>
              <a:t>OZ: </a:t>
            </a:r>
            <a:r>
              <a:rPr lang="de-AT" sz="2000" dirty="0">
                <a:hlinkClick r:id="rId7"/>
              </a:rPr>
              <a:t>https://www.icdl.at/assets/2025-10/Online-Zusammenarbeit-LZK-2025_0.pdf</a:t>
            </a:r>
            <a:endParaRPr lang="de-AT" sz="2000" dirty="0"/>
          </a:p>
          <a:p>
            <a:pPr marL="800100" lvl="1" indent="-342900"/>
            <a:r>
              <a:rPr lang="de-AT" sz="2000" dirty="0"/>
              <a:t>IS: </a:t>
            </a:r>
            <a:r>
              <a:rPr lang="de-AT" sz="2000" dirty="0">
                <a:hlinkClick r:id="rId8"/>
              </a:rPr>
              <a:t>https://www.icdl.at/assets/2025-10/IT-Security-LZK-2025_0.pdf</a:t>
            </a:r>
            <a:endParaRPr lang="de-AT" sz="2000" dirty="0"/>
          </a:p>
          <a:p>
            <a:pPr marL="800100" lvl="1" indent="-342900"/>
            <a:endParaRPr lang="de-AT" dirty="0"/>
          </a:p>
          <a:p>
            <a:pPr marL="800100" lvl="1" indent="-342900"/>
            <a:endParaRPr lang="de-AT" dirty="0"/>
          </a:p>
          <a:p>
            <a:pPr marL="342900" indent="-342900">
              <a:buChar char="•"/>
            </a:pPr>
            <a:endParaRPr lang="de-AT" sz="2800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720C121-6F62-4EAD-B203-40C73099B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 noProof="0"/>
              <a:t>© MS Obertrum 2026</a:t>
            </a:r>
            <a:endParaRPr lang="de-DE" noProof="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7AEBA9E-F7C2-4BDA-A834-1B826248BF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05748" y="367175"/>
            <a:ext cx="2356609" cy="2287017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8EE7ED9F-3E55-4494-874A-AD05340D8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1336" y="367175"/>
            <a:ext cx="7654412" cy="924808"/>
          </a:xfrm>
        </p:spPr>
        <p:txBody>
          <a:bodyPr rtlCol="0" anchor="t">
            <a:normAutofit/>
          </a:bodyPr>
          <a:lstStyle/>
          <a:p>
            <a:r>
              <a:rPr lang="de-DE" sz="4400" dirty="0">
                <a:solidFill>
                  <a:schemeClr val="accent1">
                    <a:lumMod val="76000"/>
                  </a:schemeClr>
                </a:solidFill>
                <a:latin typeface="Modern Love Grunge" panose="04070805081005020601" pitchFamily="82" charset="0"/>
              </a:rPr>
              <a:t>ANMELDUNG: Übungsphase</a:t>
            </a:r>
            <a:endParaRPr lang="en-US" sz="4400" dirty="0">
              <a:solidFill>
                <a:schemeClr val="accent1">
                  <a:lumMod val="76000"/>
                </a:schemeClr>
              </a:solidFill>
              <a:latin typeface="Modern Love Grunge" panose="04070805081005020601" pitchFamily="82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DDBC4EF-3719-4B83-8635-A7D751F67E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7593" l="10000" r="90000">
                        <a14:foregroundMark x1="61204" y1="60093" x2="61204" y2="60093"/>
                        <a14:foregroundMark x1="54722" y1="94907" x2="54722" y2="94907"/>
                        <a14:foregroundMark x1="39815" y1="97593" x2="39815" y2="97593"/>
                        <a14:foregroundMark x1="42778" y1="77963" x2="42778" y2="77963"/>
                        <a14:foregroundMark x1="53519" y1="76481" x2="53519" y2="76481"/>
                        <a14:foregroundMark x1="42500" y1="33611" x2="42500" y2="336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96418" y="3227811"/>
            <a:ext cx="3238874" cy="3238874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8BB9E31C-AD24-44EC-BB68-8412B69E9A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3633" y="5200930"/>
            <a:ext cx="1343606" cy="134669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C16BD0D-9363-4BC2-817B-744E46C66E9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98441" y="6097945"/>
            <a:ext cx="2184385" cy="35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942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671A19-B828-4492-A19A-D178A9853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754" y="194340"/>
            <a:ext cx="11093246" cy="1325563"/>
          </a:xfrm>
        </p:spPr>
        <p:txBody>
          <a:bodyPr>
            <a:normAutofit/>
          </a:bodyPr>
          <a:lstStyle/>
          <a:p>
            <a:r>
              <a:rPr lang="de-AT" sz="4900" dirty="0">
                <a:solidFill>
                  <a:schemeClr val="accent1">
                    <a:lumMod val="76000"/>
                  </a:schemeClr>
                </a:solidFill>
                <a:latin typeface="Modern Love Grunge" panose="04070805081005020601" pitchFamily="82" charset="0"/>
              </a:rPr>
              <a:t>Anmeldung zur Prüfung:</a:t>
            </a:r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8159B36-B87D-4DBC-9F32-A60CD0CF8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/>
              <a:t>© MS Obertrum 2026</a:t>
            </a:r>
            <a:endParaRPr lang="de-DE" noProof="0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5ECBB6C-6602-4894-BF4E-AF0C7A272B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06528" y="2846501"/>
            <a:ext cx="4448765" cy="329273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D0F005A-8A5A-4704-A705-A1FE35CC4B42}"/>
              </a:ext>
            </a:extLst>
          </p:cNvPr>
          <p:cNvSpPr txBox="1"/>
          <p:nvPr/>
        </p:nvSpPr>
        <p:spPr>
          <a:xfrm>
            <a:off x="1711842" y="1666568"/>
            <a:ext cx="87900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800" dirty="0"/>
              <a:t>Erste Prüfung: Anmeldungsformular + 55 EURO (Kuvert)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800" dirty="0"/>
              <a:t>Weiterführende Prüfungen: Formular + 18 EURO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1F44F73-4EC3-48F5-8897-A62B67078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593" l="10000" r="90000">
                        <a14:foregroundMark x1="61204" y1="60093" x2="61204" y2="60093"/>
                        <a14:foregroundMark x1="54722" y1="94907" x2="54722" y2="94907"/>
                        <a14:foregroundMark x1="39815" y1="97593" x2="39815" y2="97593"/>
                        <a14:foregroundMark x1="42778" y1="77963" x2="42778" y2="77963"/>
                        <a14:foregroundMark x1="53519" y1="76481" x2="53519" y2="76481"/>
                        <a14:foregroundMark x1="42500" y1="33611" x2="42500" y2="336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55293" y="2617889"/>
            <a:ext cx="3238874" cy="323887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D8B8E3B-31D1-4BE8-A429-B773E369E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593" l="10000" r="90000">
                        <a14:foregroundMark x1="61204" y1="60093" x2="61204" y2="60093"/>
                        <a14:foregroundMark x1="54722" y1="94907" x2="54722" y2="94907"/>
                        <a14:foregroundMark x1="39815" y1="97593" x2="39815" y2="97593"/>
                        <a14:foregroundMark x1="42778" y1="77963" x2="42778" y2="77963"/>
                        <a14:foregroundMark x1="53519" y1="76481" x2="53519" y2="76481"/>
                        <a14:foregroundMark x1="42500" y1="33611" x2="42500" y2="336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76692" y="2617889"/>
            <a:ext cx="3238874" cy="323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201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36422008-fa04-4c06-8344-0edbf7dbd26e" xsi:nil="true"/>
    <Math_Settings xmlns="36422008-fa04-4c06-8344-0edbf7dbd26e" xsi:nil="true"/>
    <Teachers xmlns="36422008-fa04-4c06-8344-0edbf7dbd26e">
      <UserInfo>
        <DisplayName/>
        <AccountId xsi:nil="true"/>
        <AccountType/>
      </UserInfo>
    </Teachers>
    <Student_Groups xmlns="36422008-fa04-4c06-8344-0edbf7dbd26e">
      <UserInfo>
        <DisplayName/>
        <AccountId xsi:nil="true"/>
        <AccountType/>
      </UserInfo>
    </Student_Groups>
    <LMS_Mappings xmlns="36422008-fa04-4c06-8344-0edbf7dbd26e" xsi:nil="true"/>
    <IsNotebookLocked xmlns="36422008-fa04-4c06-8344-0edbf7dbd26e" xsi:nil="true"/>
    <Has_Teacher_Only_SectionGroup xmlns="36422008-fa04-4c06-8344-0edbf7dbd26e" xsi:nil="true"/>
    <Students xmlns="36422008-fa04-4c06-8344-0edbf7dbd26e">
      <UserInfo>
        <DisplayName/>
        <AccountId xsi:nil="true"/>
        <AccountType/>
      </UserInfo>
    </Students>
    <Templates xmlns="36422008-fa04-4c06-8344-0edbf7dbd26e" xsi:nil="true"/>
    <Self_Registration_Enabled xmlns="36422008-fa04-4c06-8344-0edbf7dbd26e" xsi:nil="true"/>
    <AppVersion xmlns="36422008-fa04-4c06-8344-0edbf7dbd26e" xsi:nil="true"/>
    <Invited_Teachers xmlns="36422008-fa04-4c06-8344-0edbf7dbd26e" xsi:nil="true"/>
    <NotebookType xmlns="36422008-fa04-4c06-8344-0edbf7dbd26e" xsi:nil="true"/>
    <Distribution_Groups xmlns="36422008-fa04-4c06-8344-0edbf7dbd26e" xsi:nil="true"/>
    <TeamsChannelId xmlns="36422008-fa04-4c06-8344-0edbf7dbd26e" xsi:nil="true"/>
    <DefaultSectionNames xmlns="36422008-fa04-4c06-8344-0edbf7dbd26e" xsi:nil="true"/>
    <Is_Collaboration_Space_Locked xmlns="36422008-fa04-4c06-8344-0edbf7dbd26e" xsi:nil="true"/>
    <FolderType xmlns="36422008-fa04-4c06-8344-0edbf7dbd26e" xsi:nil="true"/>
    <CultureName xmlns="36422008-fa04-4c06-8344-0edbf7dbd26e" xsi:nil="true"/>
    <Owner xmlns="36422008-fa04-4c06-8344-0edbf7dbd26e">
      <UserInfo>
        <DisplayName/>
        <AccountId xsi:nil="true"/>
        <AccountType/>
      </UserInfo>
    </Owner>
    <Invited_Students xmlns="36422008-fa04-4c06-8344-0edbf7dbd26e" xsi:nil="true"/>
    <_activity xmlns="36422008-fa04-4c06-8344-0edbf7dbd26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018865E18B3D04F8527B19B886975BA" ma:contentTypeVersion="39" ma:contentTypeDescription="Ein neues Dokument erstellen." ma:contentTypeScope="" ma:versionID="c6882abf879e56181ca7198dcb271a4e">
  <xsd:schema xmlns:xsd="http://www.w3.org/2001/XMLSchema" xmlns:xs="http://www.w3.org/2001/XMLSchema" xmlns:p="http://schemas.microsoft.com/office/2006/metadata/properties" xmlns:ns3="36422008-fa04-4c06-8344-0edbf7dbd26e" xmlns:ns4="c13b006b-81f7-4dde-af40-6e69279fd232" targetNamespace="http://schemas.microsoft.com/office/2006/metadata/properties" ma:root="true" ma:fieldsID="5835fb9bf6e380e76c157831e66201a0" ns3:_="" ns4:_="">
    <xsd:import namespace="36422008-fa04-4c06-8344-0edbf7dbd26e"/>
    <xsd:import namespace="c13b006b-81f7-4dde-af40-6e69279fd23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NotebookType" minOccurs="0"/>
                <xsd:element ref="ns3:FolderType" minOccurs="0"/>
                <xsd:element ref="ns3:CultureName" minOccurs="0"/>
                <xsd:element ref="ns3:AppVersion" minOccurs="0"/>
                <xsd:element ref="ns3:TeamsChannelId" minOccurs="0"/>
                <xsd:element ref="ns3:Owner" minOccurs="0"/>
                <xsd:element ref="ns3:Math_Settings" minOccurs="0"/>
                <xsd:element ref="ns3:DefaultSectionNames" minOccurs="0"/>
                <xsd:element ref="ns3:Templates" minOccurs="0"/>
                <xsd:element ref="ns3:Teachers" minOccurs="0"/>
                <xsd:element ref="ns3:Students" minOccurs="0"/>
                <xsd:element ref="ns3:Student_Groups" minOccurs="0"/>
                <xsd:element ref="ns3:Distribution_Groups" minOccurs="0"/>
                <xsd:element ref="ns3:LMS_Mapping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3:IsNotebookLocked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422008-fa04-4c06-8344-0edbf7dbd2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NotebookType" ma:index="17" nillable="true" ma:displayName="Notebook Type" ma:internalName="NotebookType">
      <xsd:simpleType>
        <xsd:restriction base="dms:Text"/>
      </xsd:simpleType>
    </xsd:element>
    <xsd:element name="FolderType" ma:index="18" nillable="true" ma:displayName="Folder Type" ma:internalName="FolderType">
      <xsd:simpleType>
        <xsd:restriction base="dms:Text"/>
      </xsd:simpleType>
    </xsd:element>
    <xsd:element name="CultureName" ma:index="19" nillable="true" ma:displayName="Culture Name" ma:internalName="CultureName">
      <xsd:simpleType>
        <xsd:restriction base="dms:Text"/>
      </xsd:simpleType>
    </xsd:element>
    <xsd:element name="AppVersion" ma:index="20" nillable="true" ma:displayName="App Version" ma:internalName="AppVersion">
      <xsd:simpleType>
        <xsd:restriction base="dms:Text"/>
      </xsd:simpleType>
    </xsd:element>
    <xsd:element name="TeamsChannelId" ma:index="21" nillable="true" ma:displayName="Teams Channel Id" ma:internalName="TeamsChannelId">
      <xsd:simpleType>
        <xsd:restriction base="dms:Text"/>
      </xsd:simpleType>
    </xsd:element>
    <xsd:element name="Owner" ma:index="22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3" nillable="true" ma:displayName="Math Settings" ma:internalName="Math_Settings">
      <xsd:simpleType>
        <xsd:restriction base="dms:Text"/>
      </xsd:simpleType>
    </xsd:element>
    <xsd:element name="DefaultSectionNames" ma:index="24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5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26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7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8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9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0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31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32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3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4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5" nillable="true" ma:displayName="Is Collaboration Space Locked" ma:internalName="Is_Collaboration_Space_Locked">
      <xsd:simpleType>
        <xsd:restriction base="dms:Boolean"/>
      </xsd:simpleType>
    </xsd:element>
    <xsd:element name="IsNotebookLocked" ma:index="36" nillable="true" ma:displayName="Is Notebook Locked" ma:internalName="IsNotebookLocked">
      <xsd:simpleType>
        <xsd:restriction base="dms:Boolean"/>
      </xsd:simpleType>
    </xsd:element>
    <xsd:element name="MediaServiceGenerationTime" ma:index="3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3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41" nillable="true" ma:displayName="Length (seconds)" ma:internalName="MediaLengthInSeconds" ma:readOnly="true">
      <xsd:simpleType>
        <xsd:restriction base="dms:Unknown"/>
      </xsd:simpleType>
    </xsd:element>
    <xsd:element name="_activity" ma:index="42" nillable="true" ma:displayName="_activity" ma:hidden="true" ma:internalName="_activity">
      <xsd:simpleType>
        <xsd:restriction base="dms:Note"/>
      </xsd:simpleType>
    </xsd:element>
    <xsd:element name="MediaServiceObjectDetectorVersions" ma:index="4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4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4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4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3b006b-81f7-4dde-af40-6e69279fd232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Freigabehinweis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817B950-985C-4D79-B0A3-FA5D2FD7806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D126E60-8824-40C8-9624-5890E719C527}">
  <ds:schemaRefs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36422008-fa04-4c06-8344-0edbf7dbd26e"/>
    <ds:schemaRef ds:uri="http://schemas.microsoft.com/office/2006/documentManagement/types"/>
    <ds:schemaRef ds:uri="c13b006b-81f7-4dde-af40-6e69279fd232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516930CD-84F6-4A98-B399-6872937CC4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6422008-fa04-4c06-8344-0edbf7dbd26e"/>
    <ds:schemaRef ds:uri="c13b006b-81f7-4dde-af40-6e69279fd2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597</Words>
  <Application>Microsoft Office PowerPoint</Application>
  <PresentationFormat>Breitbild</PresentationFormat>
  <Paragraphs>94</Paragraphs>
  <Slides>12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Modern Love Grunge</vt:lpstr>
      <vt:lpstr>Source Sans Pro</vt:lpstr>
      <vt:lpstr>Times New Roman</vt:lpstr>
      <vt:lpstr>Office</vt:lpstr>
      <vt:lpstr>Der Internationale Computerführerschein</vt:lpstr>
      <vt:lpstr>PowerPoint-Präsentation</vt:lpstr>
      <vt:lpstr>Was ist der "ICDL"?</vt:lpstr>
      <vt:lpstr>Der „ICDL“ an der MS Obertrum</vt:lpstr>
      <vt:lpstr>WElche  „ZertifiKate“ gibt es für Schüler: INNEN?</vt:lpstr>
      <vt:lpstr>MODULÜBERSICHT</vt:lpstr>
      <vt:lpstr>DURCHFÜHRUNG an der MS Obertrum</vt:lpstr>
      <vt:lpstr>ANMELDUNG: Übungsphase</vt:lpstr>
      <vt:lpstr>Anmeldung zur Prüfung:</vt:lpstr>
      <vt:lpstr>ZERTIFIKATE:</vt:lpstr>
      <vt:lpstr>Vielen Dank für ihre Aufmerksamkeit</vt:lpstr>
      <vt:lpstr>Quellenangaben: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 Internationale Computerführerschein</dc:title>
  <dc:creator>Direktion</dc:creator>
  <cp:lastModifiedBy>Petra Scharler</cp:lastModifiedBy>
  <cp:revision>270</cp:revision>
  <dcterms:created xsi:type="dcterms:W3CDTF">2026-04-13T09:08:54Z</dcterms:created>
  <dcterms:modified xsi:type="dcterms:W3CDTF">2026-04-15T17:18:53Z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0x0101007018865E18B3D04F8527B19B886975BA</vt:lpwstr>
  </property>
</Properties>
</file>